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84"/>
    <p:restoredTop sz="94707"/>
  </p:normalViewPr>
  <p:slideViewPr>
    <p:cSldViewPr snapToGrid="0" snapToObjects="1">
      <p:cViewPr varScale="1">
        <p:scale>
          <a:sx n="77" d="100"/>
          <a:sy n="77" d="100"/>
        </p:scale>
        <p:origin x="192" y="4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CF53D7-39DE-4048-B046-34B73A79705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AACDB0C-926D-3C4A-ACF9-2FED0FF1F2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391AC62-A212-F54E-A093-013C5E68382E}"/>
              </a:ext>
            </a:extLst>
          </p:cNvPr>
          <p:cNvSpPr>
            <a:spLocks noGrp="1"/>
          </p:cNvSpPr>
          <p:nvPr>
            <p:ph type="dt" sz="half" idx="10"/>
          </p:nvPr>
        </p:nvSpPr>
        <p:spPr/>
        <p:txBody>
          <a:bodyPr/>
          <a:lstStyle/>
          <a:p>
            <a:fld id="{EA0AEC8B-DE1E-A94F-8CB0-312193549C6A}" type="datetimeFigureOut">
              <a:rPr lang="en-US" smtClean="0"/>
              <a:t>10/15/19</a:t>
            </a:fld>
            <a:endParaRPr lang="en-US"/>
          </a:p>
        </p:txBody>
      </p:sp>
      <p:sp>
        <p:nvSpPr>
          <p:cNvPr id="5" name="Footer Placeholder 4">
            <a:extLst>
              <a:ext uri="{FF2B5EF4-FFF2-40B4-BE49-F238E27FC236}">
                <a16:creationId xmlns:a16="http://schemas.microsoft.com/office/drawing/2014/main" id="{393FBE2F-6730-A847-9437-1B78D8C145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0BD180-47E4-3D42-A4EB-0DC640017D4E}"/>
              </a:ext>
            </a:extLst>
          </p:cNvPr>
          <p:cNvSpPr>
            <a:spLocks noGrp="1"/>
          </p:cNvSpPr>
          <p:nvPr>
            <p:ph type="sldNum" sz="quarter" idx="12"/>
          </p:nvPr>
        </p:nvSpPr>
        <p:spPr/>
        <p:txBody>
          <a:bodyPr/>
          <a:lstStyle/>
          <a:p>
            <a:fld id="{E51848FD-935F-8C4E-9D21-34B787B54E73}" type="slidenum">
              <a:rPr lang="en-US" smtClean="0"/>
              <a:t>‹#›</a:t>
            </a:fld>
            <a:endParaRPr lang="en-US"/>
          </a:p>
        </p:txBody>
      </p:sp>
    </p:spTree>
    <p:extLst>
      <p:ext uri="{BB962C8B-B14F-4D97-AF65-F5344CB8AC3E}">
        <p14:creationId xmlns:p14="http://schemas.microsoft.com/office/powerpoint/2010/main" val="2742835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49A04-DF50-B84E-B0A3-7BE14A7190B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DA9EA25-EBDC-C347-87FD-39C5076D7F5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F73163-2609-FA48-B1A0-4896261AF854}"/>
              </a:ext>
            </a:extLst>
          </p:cNvPr>
          <p:cNvSpPr>
            <a:spLocks noGrp="1"/>
          </p:cNvSpPr>
          <p:nvPr>
            <p:ph type="dt" sz="half" idx="10"/>
          </p:nvPr>
        </p:nvSpPr>
        <p:spPr/>
        <p:txBody>
          <a:bodyPr/>
          <a:lstStyle/>
          <a:p>
            <a:fld id="{EA0AEC8B-DE1E-A94F-8CB0-312193549C6A}" type="datetimeFigureOut">
              <a:rPr lang="en-US" smtClean="0"/>
              <a:t>10/15/19</a:t>
            </a:fld>
            <a:endParaRPr lang="en-US"/>
          </a:p>
        </p:txBody>
      </p:sp>
      <p:sp>
        <p:nvSpPr>
          <p:cNvPr id="5" name="Footer Placeholder 4">
            <a:extLst>
              <a:ext uri="{FF2B5EF4-FFF2-40B4-BE49-F238E27FC236}">
                <a16:creationId xmlns:a16="http://schemas.microsoft.com/office/drawing/2014/main" id="{E27454D1-554B-BA49-A610-8A7A58A8E6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BB32A9-3AAB-CA45-A326-6B9AA76FF531}"/>
              </a:ext>
            </a:extLst>
          </p:cNvPr>
          <p:cNvSpPr>
            <a:spLocks noGrp="1"/>
          </p:cNvSpPr>
          <p:nvPr>
            <p:ph type="sldNum" sz="quarter" idx="12"/>
          </p:nvPr>
        </p:nvSpPr>
        <p:spPr/>
        <p:txBody>
          <a:bodyPr/>
          <a:lstStyle/>
          <a:p>
            <a:fld id="{E51848FD-935F-8C4E-9D21-34B787B54E73}" type="slidenum">
              <a:rPr lang="en-US" smtClean="0"/>
              <a:t>‹#›</a:t>
            </a:fld>
            <a:endParaRPr lang="en-US"/>
          </a:p>
        </p:txBody>
      </p:sp>
    </p:spTree>
    <p:extLst>
      <p:ext uri="{BB962C8B-B14F-4D97-AF65-F5344CB8AC3E}">
        <p14:creationId xmlns:p14="http://schemas.microsoft.com/office/powerpoint/2010/main" val="38581345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570EA1D-2315-314E-BFD0-D156522D565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1A3BE72-BC7E-4542-8610-4DF9E7E5678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69BD45-CDF1-484A-9AF4-ED2B658C9BBE}"/>
              </a:ext>
            </a:extLst>
          </p:cNvPr>
          <p:cNvSpPr>
            <a:spLocks noGrp="1"/>
          </p:cNvSpPr>
          <p:nvPr>
            <p:ph type="dt" sz="half" idx="10"/>
          </p:nvPr>
        </p:nvSpPr>
        <p:spPr/>
        <p:txBody>
          <a:bodyPr/>
          <a:lstStyle/>
          <a:p>
            <a:fld id="{EA0AEC8B-DE1E-A94F-8CB0-312193549C6A}" type="datetimeFigureOut">
              <a:rPr lang="en-US" smtClean="0"/>
              <a:t>10/15/19</a:t>
            </a:fld>
            <a:endParaRPr lang="en-US"/>
          </a:p>
        </p:txBody>
      </p:sp>
      <p:sp>
        <p:nvSpPr>
          <p:cNvPr id="5" name="Footer Placeholder 4">
            <a:extLst>
              <a:ext uri="{FF2B5EF4-FFF2-40B4-BE49-F238E27FC236}">
                <a16:creationId xmlns:a16="http://schemas.microsoft.com/office/drawing/2014/main" id="{9FDB5FF1-345B-4A41-B769-AFCB2A2E80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F1133D-11F9-034E-9A42-81EACE69EBFF}"/>
              </a:ext>
            </a:extLst>
          </p:cNvPr>
          <p:cNvSpPr>
            <a:spLocks noGrp="1"/>
          </p:cNvSpPr>
          <p:nvPr>
            <p:ph type="sldNum" sz="quarter" idx="12"/>
          </p:nvPr>
        </p:nvSpPr>
        <p:spPr/>
        <p:txBody>
          <a:bodyPr/>
          <a:lstStyle/>
          <a:p>
            <a:fld id="{E51848FD-935F-8C4E-9D21-34B787B54E73}" type="slidenum">
              <a:rPr lang="en-US" smtClean="0"/>
              <a:t>‹#›</a:t>
            </a:fld>
            <a:endParaRPr lang="en-US"/>
          </a:p>
        </p:txBody>
      </p:sp>
    </p:spTree>
    <p:extLst>
      <p:ext uri="{BB962C8B-B14F-4D97-AF65-F5344CB8AC3E}">
        <p14:creationId xmlns:p14="http://schemas.microsoft.com/office/powerpoint/2010/main" val="3126074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BC600C-A928-D948-A752-CB6C3051683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2776C4E-D2BC-234D-975B-BDEB2268EE9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3190B8-1E00-9446-BAB1-1A52C069AA97}"/>
              </a:ext>
            </a:extLst>
          </p:cNvPr>
          <p:cNvSpPr>
            <a:spLocks noGrp="1"/>
          </p:cNvSpPr>
          <p:nvPr>
            <p:ph type="dt" sz="half" idx="10"/>
          </p:nvPr>
        </p:nvSpPr>
        <p:spPr/>
        <p:txBody>
          <a:bodyPr/>
          <a:lstStyle/>
          <a:p>
            <a:fld id="{EA0AEC8B-DE1E-A94F-8CB0-312193549C6A}" type="datetimeFigureOut">
              <a:rPr lang="en-US" smtClean="0"/>
              <a:t>10/15/19</a:t>
            </a:fld>
            <a:endParaRPr lang="en-US"/>
          </a:p>
        </p:txBody>
      </p:sp>
      <p:sp>
        <p:nvSpPr>
          <p:cNvPr id="5" name="Footer Placeholder 4">
            <a:extLst>
              <a:ext uri="{FF2B5EF4-FFF2-40B4-BE49-F238E27FC236}">
                <a16:creationId xmlns:a16="http://schemas.microsoft.com/office/drawing/2014/main" id="{FACFD8C3-739E-6840-8B91-47B83B3A27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1C0D65-DEDC-3B43-A0FB-BAF52ED3D722}"/>
              </a:ext>
            </a:extLst>
          </p:cNvPr>
          <p:cNvSpPr>
            <a:spLocks noGrp="1"/>
          </p:cNvSpPr>
          <p:nvPr>
            <p:ph type="sldNum" sz="quarter" idx="12"/>
          </p:nvPr>
        </p:nvSpPr>
        <p:spPr/>
        <p:txBody>
          <a:bodyPr/>
          <a:lstStyle/>
          <a:p>
            <a:fld id="{E51848FD-935F-8C4E-9D21-34B787B54E73}" type="slidenum">
              <a:rPr lang="en-US" smtClean="0"/>
              <a:t>‹#›</a:t>
            </a:fld>
            <a:endParaRPr lang="en-US"/>
          </a:p>
        </p:txBody>
      </p:sp>
    </p:spTree>
    <p:extLst>
      <p:ext uri="{BB962C8B-B14F-4D97-AF65-F5344CB8AC3E}">
        <p14:creationId xmlns:p14="http://schemas.microsoft.com/office/powerpoint/2010/main" val="3432491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A954E-2FCA-3A4A-821C-3A58A044986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DE5266A-A738-7847-9803-D79366F6F64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E82C723-4C55-1046-B98D-B28B0DE27212}"/>
              </a:ext>
            </a:extLst>
          </p:cNvPr>
          <p:cNvSpPr>
            <a:spLocks noGrp="1"/>
          </p:cNvSpPr>
          <p:nvPr>
            <p:ph type="dt" sz="half" idx="10"/>
          </p:nvPr>
        </p:nvSpPr>
        <p:spPr/>
        <p:txBody>
          <a:bodyPr/>
          <a:lstStyle/>
          <a:p>
            <a:fld id="{EA0AEC8B-DE1E-A94F-8CB0-312193549C6A}" type="datetimeFigureOut">
              <a:rPr lang="en-US" smtClean="0"/>
              <a:t>10/15/19</a:t>
            </a:fld>
            <a:endParaRPr lang="en-US"/>
          </a:p>
        </p:txBody>
      </p:sp>
      <p:sp>
        <p:nvSpPr>
          <p:cNvPr id="5" name="Footer Placeholder 4">
            <a:extLst>
              <a:ext uri="{FF2B5EF4-FFF2-40B4-BE49-F238E27FC236}">
                <a16:creationId xmlns:a16="http://schemas.microsoft.com/office/drawing/2014/main" id="{77DEEFE3-A3DD-4844-8790-5FED08DC47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8E0065-79CE-BF46-951F-280619508310}"/>
              </a:ext>
            </a:extLst>
          </p:cNvPr>
          <p:cNvSpPr>
            <a:spLocks noGrp="1"/>
          </p:cNvSpPr>
          <p:nvPr>
            <p:ph type="sldNum" sz="quarter" idx="12"/>
          </p:nvPr>
        </p:nvSpPr>
        <p:spPr/>
        <p:txBody>
          <a:bodyPr/>
          <a:lstStyle/>
          <a:p>
            <a:fld id="{E51848FD-935F-8C4E-9D21-34B787B54E73}" type="slidenum">
              <a:rPr lang="en-US" smtClean="0"/>
              <a:t>‹#›</a:t>
            </a:fld>
            <a:endParaRPr lang="en-US"/>
          </a:p>
        </p:txBody>
      </p:sp>
    </p:spTree>
    <p:extLst>
      <p:ext uri="{BB962C8B-B14F-4D97-AF65-F5344CB8AC3E}">
        <p14:creationId xmlns:p14="http://schemas.microsoft.com/office/powerpoint/2010/main" val="1092500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EFDCB-C217-6E4C-9E78-548E5D24C23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E5AB52C-7C1F-DF44-ADBE-2E720B29815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FA8BD81-78F7-EE4A-938A-624F3478565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070451E-0725-2C4D-952E-7D91E21D6062}"/>
              </a:ext>
            </a:extLst>
          </p:cNvPr>
          <p:cNvSpPr>
            <a:spLocks noGrp="1"/>
          </p:cNvSpPr>
          <p:nvPr>
            <p:ph type="dt" sz="half" idx="10"/>
          </p:nvPr>
        </p:nvSpPr>
        <p:spPr/>
        <p:txBody>
          <a:bodyPr/>
          <a:lstStyle/>
          <a:p>
            <a:fld id="{EA0AEC8B-DE1E-A94F-8CB0-312193549C6A}" type="datetimeFigureOut">
              <a:rPr lang="en-US" smtClean="0"/>
              <a:t>10/15/19</a:t>
            </a:fld>
            <a:endParaRPr lang="en-US"/>
          </a:p>
        </p:txBody>
      </p:sp>
      <p:sp>
        <p:nvSpPr>
          <p:cNvPr id="6" name="Footer Placeholder 5">
            <a:extLst>
              <a:ext uri="{FF2B5EF4-FFF2-40B4-BE49-F238E27FC236}">
                <a16:creationId xmlns:a16="http://schemas.microsoft.com/office/drawing/2014/main" id="{B012DDBD-566F-8B4F-86E6-DC28DE545D6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E5DF57-4AAE-554A-A669-860E3C3C3479}"/>
              </a:ext>
            </a:extLst>
          </p:cNvPr>
          <p:cNvSpPr>
            <a:spLocks noGrp="1"/>
          </p:cNvSpPr>
          <p:nvPr>
            <p:ph type="sldNum" sz="quarter" idx="12"/>
          </p:nvPr>
        </p:nvSpPr>
        <p:spPr/>
        <p:txBody>
          <a:bodyPr/>
          <a:lstStyle/>
          <a:p>
            <a:fld id="{E51848FD-935F-8C4E-9D21-34B787B54E73}" type="slidenum">
              <a:rPr lang="en-US" smtClean="0"/>
              <a:t>‹#›</a:t>
            </a:fld>
            <a:endParaRPr lang="en-US"/>
          </a:p>
        </p:txBody>
      </p:sp>
    </p:spTree>
    <p:extLst>
      <p:ext uri="{BB962C8B-B14F-4D97-AF65-F5344CB8AC3E}">
        <p14:creationId xmlns:p14="http://schemas.microsoft.com/office/powerpoint/2010/main" val="15203629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94B77-E878-7042-A4A9-E1635B2129E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696DDE2-B702-404F-B343-702AFDA915C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2D52518-C6FE-E34D-BA9B-9B7DFEE734F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AA457C1-23EE-994B-9181-7AF8C60821E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834F885-7E07-5243-9C74-9779C2549AB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3ED4205-B818-524D-BF86-CF845EB54338}"/>
              </a:ext>
            </a:extLst>
          </p:cNvPr>
          <p:cNvSpPr>
            <a:spLocks noGrp="1"/>
          </p:cNvSpPr>
          <p:nvPr>
            <p:ph type="dt" sz="half" idx="10"/>
          </p:nvPr>
        </p:nvSpPr>
        <p:spPr/>
        <p:txBody>
          <a:bodyPr/>
          <a:lstStyle/>
          <a:p>
            <a:fld id="{EA0AEC8B-DE1E-A94F-8CB0-312193549C6A}" type="datetimeFigureOut">
              <a:rPr lang="en-US" smtClean="0"/>
              <a:t>10/15/19</a:t>
            </a:fld>
            <a:endParaRPr lang="en-US"/>
          </a:p>
        </p:txBody>
      </p:sp>
      <p:sp>
        <p:nvSpPr>
          <p:cNvPr id="8" name="Footer Placeholder 7">
            <a:extLst>
              <a:ext uri="{FF2B5EF4-FFF2-40B4-BE49-F238E27FC236}">
                <a16:creationId xmlns:a16="http://schemas.microsoft.com/office/drawing/2014/main" id="{4BD4BB09-54D9-EA47-B255-E4AB440EF2D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C1FB4A8-2982-B841-BD92-C01BB27A8471}"/>
              </a:ext>
            </a:extLst>
          </p:cNvPr>
          <p:cNvSpPr>
            <a:spLocks noGrp="1"/>
          </p:cNvSpPr>
          <p:nvPr>
            <p:ph type="sldNum" sz="quarter" idx="12"/>
          </p:nvPr>
        </p:nvSpPr>
        <p:spPr/>
        <p:txBody>
          <a:bodyPr/>
          <a:lstStyle/>
          <a:p>
            <a:fld id="{E51848FD-935F-8C4E-9D21-34B787B54E73}" type="slidenum">
              <a:rPr lang="en-US" smtClean="0"/>
              <a:t>‹#›</a:t>
            </a:fld>
            <a:endParaRPr lang="en-US"/>
          </a:p>
        </p:txBody>
      </p:sp>
    </p:spTree>
    <p:extLst>
      <p:ext uri="{BB962C8B-B14F-4D97-AF65-F5344CB8AC3E}">
        <p14:creationId xmlns:p14="http://schemas.microsoft.com/office/powerpoint/2010/main" val="293788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8610A-6C9B-C244-9F63-8B08985E438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E346418-2CD3-D048-90E7-6E9C6E8D8452}"/>
              </a:ext>
            </a:extLst>
          </p:cNvPr>
          <p:cNvSpPr>
            <a:spLocks noGrp="1"/>
          </p:cNvSpPr>
          <p:nvPr>
            <p:ph type="dt" sz="half" idx="10"/>
          </p:nvPr>
        </p:nvSpPr>
        <p:spPr/>
        <p:txBody>
          <a:bodyPr/>
          <a:lstStyle/>
          <a:p>
            <a:fld id="{EA0AEC8B-DE1E-A94F-8CB0-312193549C6A}" type="datetimeFigureOut">
              <a:rPr lang="en-US" smtClean="0"/>
              <a:t>10/15/19</a:t>
            </a:fld>
            <a:endParaRPr lang="en-US"/>
          </a:p>
        </p:txBody>
      </p:sp>
      <p:sp>
        <p:nvSpPr>
          <p:cNvPr id="4" name="Footer Placeholder 3">
            <a:extLst>
              <a:ext uri="{FF2B5EF4-FFF2-40B4-BE49-F238E27FC236}">
                <a16:creationId xmlns:a16="http://schemas.microsoft.com/office/drawing/2014/main" id="{7723F84A-BA08-3748-B388-4111444A2E3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7DC45DD-DCDD-854F-A8DD-BEFA189E93B5}"/>
              </a:ext>
            </a:extLst>
          </p:cNvPr>
          <p:cNvSpPr>
            <a:spLocks noGrp="1"/>
          </p:cNvSpPr>
          <p:nvPr>
            <p:ph type="sldNum" sz="quarter" idx="12"/>
          </p:nvPr>
        </p:nvSpPr>
        <p:spPr/>
        <p:txBody>
          <a:bodyPr/>
          <a:lstStyle/>
          <a:p>
            <a:fld id="{E51848FD-935F-8C4E-9D21-34B787B54E73}" type="slidenum">
              <a:rPr lang="en-US" smtClean="0"/>
              <a:t>‹#›</a:t>
            </a:fld>
            <a:endParaRPr lang="en-US"/>
          </a:p>
        </p:txBody>
      </p:sp>
    </p:spTree>
    <p:extLst>
      <p:ext uri="{BB962C8B-B14F-4D97-AF65-F5344CB8AC3E}">
        <p14:creationId xmlns:p14="http://schemas.microsoft.com/office/powerpoint/2010/main" val="2154516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BFB4E2-B1DD-4446-976B-F8A622DCBA31}"/>
              </a:ext>
            </a:extLst>
          </p:cNvPr>
          <p:cNvSpPr>
            <a:spLocks noGrp="1"/>
          </p:cNvSpPr>
          <p:nvPr>
            <p:ph type="dt" sz="half" idx="10"/>
          </p:nvPr>
        </p:nvSpPr>
        <p:spPr/>
        <p:txBody>
          <a:bodyPr/>
          <a:lstStyle/>
          <a:p>
            <a:fld id="{EA0AEC8B-DE1E-A94F-8CB0-312193549C6A}" type="datetimeFigureOut">
              <a:rPr lang="en-US" smtClean="0"/>
              <a:t>10/15/19</a:t>
            </a:fld>
            <a:endParaRPr lang="en-US"/>
          </a:p>
        </p:txBody>
      </p:sp>
      <p:sp>
        <p:nvSpPr>
          <p:cNvPr id="3" name="Footer Placeholder 2">
            <a:extLst>
              <a:ext uri="{FF2B5EF4-FFF2-40B4-BE49-F238E27FC236}">
                <a16:creationId xmlns:a16="http://schemas.microsoft.com/office/drawing/2014/main" id="{3FAD409E-82E2-1C42-9131-1635CBF0D9B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E2BD709-06E3-914D-BAF3-F8F35359925F}"/>
              </a:ext>
            </a:extLst>
          </p:cNvPr>
          <p:cNvSpPr>
            <a:spLocks noGrp="1"/>
          </p:cNvSpPr>
          <p:nvPr>
            <p:ph type="sldNum" sz="quarter" idx="12"/>
          </p:nvPr>
        </p:nvSpPr>
        <p:spPr/>
        <p:txBody>
          <a:bodyPr/>
          <a:lstStyle/>
          <a:p>
            <a:fld id="{E51848FD-935F-8C4E-9D21-34B787B54E73}" type="slidenum">
              <a:rPr lang="en-US" smtClean="0"/>
              <a:t>‹#›</a:t>
            </a:fld>
            <a:endParaRPr lang="en-US"/>
          </a:p>
        </p:txBody>
      </p:sp>
    </p:spTree>
    <p:extLst>
      <p:ext uri="{BB962C8B-B14F-4D97-AF65-F5344CB8AC3E}">
        <p14:creationId xmlns:p14="http://schemas.microsoft.com/office/powerpoint/2010/main" val="881286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0F7F9-51C9-2648-B5CF-51A882551D9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9AC64ED-74EC-A040-BE37-B1DDF67DA65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1CF5968-7FC9-8944-AB93-3D47310BAB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8164C45-7114-2B40-84BA-57B7A5BD282A}"/>
              </a:ext>
            </a:extLst>
          </p:cNvPr>
          <p:cNvSpPr>
            <a:spLocks noGrp="1"/>
          </p:cNvSpPr>
          <p:nvPr>
            <p:ph type="dt" sz="half" idx="10"/>
          </p:nvPr>
        </p:nvSpPr>
        <p:spPr/>
        <p:txBody>
          <a:bodyPr/>
          <a:lstStyle/>
          <a:p>
            <a:fld id="{EA0AEC8B-DE1E-A94F-8CB0-312193549C6A}" type="datetimeFigureOut">
              <a:rPr lang="en-US" smtClean="0"/>
              <a:t>10/15/19</a:t>
            </a:fld>
            <a:endParaRPr lang="en-US"/>
          </a:p>
        </p:txBody>
      </p:sp>
      <p:sp>
        <p:nvSpPr>
          <p:cNvPr id="6" name="Footer Placeholder 5">
            <a:extLst>
              <a:ext uri="{FF2B5EF4-FFF2-40B4-BE49-F238E27FC236}">
                <a16:creationId xmlns:a16="http://schemas.microsoft.com/office/drawing/2014/main" id="{4AC02BD2-BB8F-454D-83F4-62812CDD52F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56B319-81B6-2948-8A7F-E00CB641D1F6}"/>
              </a:ext>
            </a:extLst>
          </p:cNvPr>
          <p:cNvSpPr>
            <a:spLocks noGrp="1"/>
          </p:cNvSpPr>
          <p:nvPr>
            <p:ph type="sldNum" sz="quarter" idx="12"/>
          </p:nvPr>
        </p:nvSpPr>
        <p:spPr/>
        <p:txBody>
          <a:bodyPr/>
          <a:lstStyle/>
          <a:p>
            <a:fld id="{E51848FD-935F-8C4E-9D21-34B787B54E73}" type="slidenum">
              <a:rPr lang="en-US" smtClean="0"/>
              <a:t>‹#›</a:t>
            </a:fld>
            <a:endParaRPr lang="en-US"/>
          </a:p>
        </p:txBody>
      </p:sp>
    </p:spTree>
    <p:extLst>
      <p:ext uri="{BB962C8B-B14F-4D97-AF65-F5344CB8AC3E}">
        <p14:creationId xmlns:p14="http://schemas.microsoft.com/office/powerpoint/2010/main" val="1769951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34D0DB-5FB1-9C40-BC5D-1A78E471D3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2A0E951-4975-714E-9503-E46C0948610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4DAA7C1-6BC6-BD4D-97DB-5A902C248F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355D54B-F33F-2D48-A6BE-B067F0F6DC00}"/>
              </a:ext>
            </a:extLst>
          </p:cNvPr>
          <p:cNvSpPr>
            <a:spLocks noGrp="1"/>
          </p:cNvSpPr>
          <p:nvPr>
            <p:ph type="dt" sz="half" idx="10"/>
          </p:nvPr>
        </p:nvSpPr>
        <p:spPr/>
        <p:txBody>
          <a:bodyPr/>
          <a:lstStyle/>
          <a:p>
            <a:fld id="{EA0AEC8B-DE1E-A94F-8CB0-312193549C6A}" type="datetimeFigureOut">
              <a:rPr lang="en-US" smtClean="0"/>
              <a:t>10/15/19</a:t>
            </a:fld>
            <a:endParaRPr lang="en-US"/>
          </a:p>
        </p:txBody>
      </p:sp>
      <p:sp>
        <p:nvSpPr>
          <p:cNvPr id="6" name="Footer Placeholder 5">
            <a:extLst>
              <a:ext uri="{FF2B5EF4-FFF2-40B4-BE49-F238E27FC236}">
                <a16:creationId xmlns:a16="http://schemas.microsoft.com/office/drawing/2014/main" id="{5F4F9A55-BFF9-0740-B810-10C1CE671C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0C4A4A7-2601-2F47-9F02-853F5B1CAD19}"/>
              </a:ext>
            </a:extLst>
          </p:cNvPr>
          <p:cNvSpPr>
            <a:spLocks noGrp="1"/>
          </p:cNvSpPr>
          <p:nvPr>
            <p:ph type="sldNum" sz="quarter" idx="12"/>
          </p:nvPr>
        </p:nvSpPr>
        <p:spPr/>
        <p:txBody>
          <a:bodyPr/>
          <a:lstStyle/>
          <a:p>
            <a:fld id="{E51848FD-935F-8C4E-9D21-34B787B54E73}" type="slidenum">
              <a:rPr lang="en-US" smtClean="0"/>
              <a:t>‹#›</a:t>
            </a:fld>
            <a:endParaRPr lang="en-US"/>
          </a:p>
        </p:txBody>
      </p:sp>
    </p:spTree>
    <p:extLst>
      <p:ext uri="{BB962C8B-B14F-4D97-AF65-F5344CB8AC3E}">
        <p14:creationId xmlns:p14="http://schemas.microsoft.com/office/powerpoint/2010/main" val="2505549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85B7881-B35F-A84C-8DA7-D6F20123820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DE93164-7B52-5243-AC10-FC32B34E08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B60775-5B5C-434D-AB85-52149731473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0AEC8B-DE1E-A94F-8CB0-312193549C6A}" type="datetimeFigureOut">
              <a:rPr lang="en-US" smtClean="0"/>
              <a:t>10/15/19</a:t>
            </a:fld>
            <a:endParaRPr lang="en-US"/>
          </a:p>
        </p:txBody>
      </p:sp>
      <p:sp>
        <p:nvSpPr>
          <p:cNvPr id="5" name="Footer Placeholder 4">
            <a:extLst>
              <a:ext uri="{FF2B5EF4-FFF2-40B4-BE49-F238E27FC236}">
                <a16:creationId xmlns:a16="http://schemas.microsoft.com/office/drawing/2014/main" id="{E4542955-304F-8C40-B248-B723D703678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828F6FD-1F30-C044-A3E5-374B98D63BD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1848FD-935F-8C4E-9D21-34B787B54E73}" type="slidenum">
              <a:rPr lang="en-US" smtClean="0"/>
              <a:t>‹#›</a:t>
            </a:fld>
            <a:endParaRPr lang="en-US"/>
          </a:p>
        </p:txBody>
      </p:sp>
    </p:spTree>
    <p:extLst>
      <p:ext uri="{BB962C8B-B14F-4D97-AF65-F5344CB8AC3E}">
        <p14:creationId xmlns:p14="http://schemas.microsoft.com/office/powerpoint/2010/main" val="4991116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7B643-DD8B-F243-B5B2-C9A4CC0FA3F2}"/>
              </a:ext>
            </a:extLst>
          </p:cNvPr>
          <p:cNvSpPr>
            <a:spLocks noGrp="1"/>
          </p:cNvSpPr>
          <p:nvPr>
            <p:ph type="title"/>
          </p:nvPr>
        </p:nvSpPr>
        <p:spPr>
          <a:xfrm>
            <a:off x="358346" y="1"/>
            <a:ext cx="11833654" cy="1690688"/>
          </a:xfrm>
          <a:solidFill>
            <a:srgbClr val="C00000"/>
          </a:solidFill>
        </p:spPr>
        <p:txBody>
          <a:bodyPr>
            <a:normAutofit fontScale="90000"/>
          </a:bodyPr>
          <a:lstStyle/>
          <a:p>
            <a:br>
              <a:rPr lang="en-US" sz="3600" b="1" dirty="0"/>
            </a:br>
            <a:r>
              <a:rPr lang="en-US" sz="3600" b="1" dirty="0">
                <a:solidFill>
                  <a:schemeClr val="bg1"/>
                </a:solidFill>
              </a:rPr>
              <a:t>Session title: Working with young people to achieve Universal Health Coverage (UHC) through delivering a responsive adolescent health care system</a:t>
            </a:r>
            <a:br>
              <a:rPr lang="en-US" b="1" dirty="0"/>
            </a:br>
            <a:endParaRPr lang="en-US" b="1" dirty="0"/>
          </a:p>
        </p:txBody>
      </p:sp>
      <p:sp>
        <p:nvSpPr>
          <p:cNvPr id="3" name="Content Placeholder 2">
            <a:extLst>
              <a:ext uri="{FF2B5EF4-FFF2-40B4-BE49-F238E27FC236}">
                <a16:creationId xmlns:a16="http://schemas.microsoft.com/office/drawing/2014/main" id="{2BE47D0C-354B-C044-9806-97BD49DCF78B}"/>
              </a:ext>
            </a:extLst>
          </p:cNvPr>
          <p:cNvSpPr>
            <a:spLocks noGrp="1"/>
          </p:cNvSpPr>
          <p:nvPr>
            <p:ph idx="1"/>
          </p:nvPr>
        </p:nvSpPr>
        <p:spPr>
          <a:xfrm>
            <a:off x="358346" y="1729946"/>
            <a:ext cx="11825417" cy="5128054"/>
          </a:xfrm>
        </p:spPr>
        <p:txBody>
          <a:bodyPr>
            <a:normAutofit fontScale="92500" lnSpcReduction="10000"/>
          </a:bodyPr>
          <a:lstStyle/>
          <a:p>
            <a:pPr marL="0" indent="0">
              <a:buNone/>
            </a:pPr>
            <a:r>
              <a:rPr lang="en-US" b="1" dirty="0"/>
              <a:t>Session Dates: Tuesday 15</a:t>
            </a:r>
            <a:r>
              <a:rPr lang="en-US" b="1" baseline="30000" dirty="0"/>
              <a:t>th</a:t>
            </a:r>
            <a:r>
              <a:rPr lang="en-US" b="1" dirty="0"/>
              <a:t> Oct 2019  - Session Time: 11:00 – 12:30pm </a:t>
            </a:r>
            <a:endParaRPr lang="en-US" dirty="0"/>
          </a:p>
          <a:p>
            <a:pPr marL="0" indent="0">
              <a:buNone/>
            </a:pPr>
            <a:endParaRPr lang="en-US" b="1" dirty="0"/>
          </a:p>
          <a:p>
            <a:pPr marL="0" indent="0">
              <a:buNone/>
            </a:pPr>
            <a:r>
              <a:rPr lang="en-US" b="1" dirty="0"/>
              <a:t>Organizer: Uganda Youth and Adolescents Health Forum</a:t>
            </a:r>
          </a:p>
          <a:p>
            <a:pPr marL="0" indent="0">
              <a:buNone/>
            </a:pPr>
            <a:endParaRPr lang="en-US" dirty="0"/>
          </a:p>
          <a:p>
            <a:pPr marL="0" indent="0">
              <a:buNone/>
            </a:pPr>
            <a:r>
              <a:rPr lang="en-US" b="1" dirty="0"/>
              <a:t>Session objectives: </a:t>
            </a:r>
            <a:endParaRPr lang="en-US" dirty="0"/>
          </a:p>
          <a:p>
            <a:pPr marL="514350" lvl="0" indent="-514350">
              <a:buAutoNum type="arabicPeriod"/>
            </a:pPr>
            <a:r>
              <a:rPr lang="en-US" dirty="0"/>
              <a:t>Create a platform for young people to share adolescent and youth specific experiences, needs and challenges for the health care system in their countries.</a:t>
            </a:r>
          </a:p>
          <a:p>
            <a:pPr marL="514350" lvl="0" indent="-514350">
              <a:buAutoNum type="arabicPeriod"/>
            </a:pPr>
            <a:r>
              <a:rPr lang="en-US" dirty="0"/>
              <a:t>Discuss what needs to be done and opportunities to create adolescent responsive health care systems to achieve UHC</a:t>
            </a:r>
          </a:p>
          <a:p>
            <a:pPr marL="514350" lvl="0" indent="-514350">
              <a:buAutoNum type="arabicPeriod"/>
            </a:pPr>
            <a:r>
              <a:rPr lang="en-US" dirty="0"/>
              <a:t>To discuss steps for prioritizing adolescent SRHR needs at the center of UCH and leverage progress for adolescent SRHR programs as an entry point for a full range of other adolescent health and development needs.</a:t>
            </a:r>
          </a:p>
          <a:p>
            <a:endParaRPr lang="en-US" dirty="0"/>
          </a:p>
        </p:txBody>
      </p:sp>
    </p:spTree>
    <p:extLst>
      <p:ext uri="{BB962C8B-B14F-4D97-AF65-F5344CB8AC3E}">
        <p14:creationId xmlns:p14="http://schemas.microsoft.com/office/powerpoint/2010/main" val="3072671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F2524-61A4-C14A-9009-AD85B80D6D5D}"/>
              </a:ext>
            </a:extLst>
          </p:cNvPr>
          <p:cNvSpPr>
            <a:spLocks noGrp="1"/>
          </p:cNvSpPr>
          <p:nvPr>
            <p:ph type="title"/>
          </p:nvPr>
        </p:nvSpPr>
        <p:spPr>
          <a:xfrm>
            <a:off x="216130" y="199506"/>
            <a:ext cx="11737571" cy="648392"/>
          </a:xfrm>
        </p:spPr>
        <p:txBody>
          <a:bodyPr>
            <a:normAutofit fontScale="90000"/>
          </a:bodyPr>
          <a:lstStyle/>
          <a:p>
            <a:r>
              <a:rPr lang="en-US" b="1" dirty="0"/>
              <a:t>Group works </a:t>
            </a:r>
          </a:p>
        </p:txBody>
      </p:sp>
      <p:sp>
        <p:nvSpPr>
          <p:cNvPr id="3" name="Content Placeholder 2">
            <a:extLst>
              <a:ext uri="{FF2B5EF4-FFF2-40B4-BE49-F238E27FC236}">
                <a16:creationId xmlns:a16="http://schemas.microsoft.com/office/drawing/2014/main" id="{5BB2B215-7951-3D49-8642-53980A4C267A}"/>
              </a:ext>
            </a:extLst>
          </p:cNvPr>
          <p:cNvSpPr>
            <a:spLocks noGrp="1"/>
          </p:cNvSpPr>
          <p:nvPr>
            <p:ph idx="1"/>
          </p:nvPr>
        </p:nvSpPr>
        <p:spPr>
          <a:xfrm>
            <a:off x="216129" y="847898"/>
            <a:ext cx="11737571" cy="5785658"/>
          </a:xfrm>
        </p:spPr>
        <p:txBody>
          <a:bodyPr>
            <a:normAutofit fontScale="40000" lnSpcReduction="20000"/>
          </a:bodyPr>
          <a:lstStyle/>
          <a:p>
            <a:pPr marL="0" indent="0">
              <a:buNone/>
            </a:pPr>
            <a:endParaRPr lang="en-US" sz="5300" b="1" dirty="0"/>
          </a:p>
          <a:p>
            <a:pPr marL="0" indent="0">
              <a:buNone/>
            </a:pPr>
            <a:r>
              <a:rPr lang="en-US" sz="6500" b="1" dirty="0"/>
              <a:t>Group 1. Service delivery platforms and service delivery quality and coverage </a:t>
            </a:r>
            <a:br>
              <a:rPr lang="en-US" sz="6500" dirty="0"/>
            </a:br>
            <a:r>
              <a:rPr lang="en-US" sz="6500" b="1" u="sng" dirty="0"/>
              <a:t>Qn. </a:t>
            </a:r>
            <a:r>
              <a:rPr lang="en-US" sz="6500" dirty="0"/>
              <a:t>What service delivery platforms should countries invest in to make sure health care service reach adolescents and are responsive to their needs and how to de we reinforce quality of services and coverage. </a:t>
            </a:r>
            <a:r>
              <a:rPr lang="en-US" sz="6500" b="1" dirty="0"/>
              <a:t>Bringing services closer to adolescent: School health services, E-health and M-health </a:t>
            </a:r>
            <a:endParaRPr lang="en-US" sz="6500" dirty="0"/>
          </a:p>
          <a:p>
            <a:pPr marL="0" indent="0">
              <a:buNone/>
            </a:pPr>
            <a:r>
              <a:rPr lang="en-US" sz="6500" dirty="0"/>
              <a:t>Qn. School health, M-Health and E-Health services have increasingly brought health care closer to adolescents, these approaches have increased access, equity and responsiveness to adolescents’ needs. How can countries invest in responsive School health, E-Health and M-Health services and ensure their effectiveness.</a:t>
            </a:r>
          </a:p>
          <a:p>
            <a:pPr marL="0" indent="0">
              <a:buNone/>
            </a:pPr>
            <a:endParaRPr lang="en-US" sz="6500" dirty="0"/>
          </a:p>
          <a:p>
            <a:pPr marL="0" indent="0">
              <a:buNone/>
            </a:pPr>
            <a:r>
              <a:rPr lang="en-US" sz="6500" b="1" dirty="0"/>
              <a:t>Group 2. Inequity in access and use </a:t>
            </a:r>
          </a:p>
          <a:p>
            <a:pPr marL="0" indent="0">
              <a:buNone/>
            </a:pPr>
            <a:r>
              <a:rPr lang="en-US" sz="6500" b="1" u="sng" dirty="0" err="1"/>
              <a:t>Qn</a:t>
            </a:r>
            <a:r>
              <a:rPr lang="en-US" sz="6500" b="1" u="sng" dirty="0"/>
              <a:t>/Probe: </a:t>
            </a:r>
            <a:r>
              <a:rPr lang="en-US" sz="6500" dirty="0"/>
              <a:t>Some of the existing adolescent health service delivery approaches are leaving out various sections of adolescents and young people. This group will focus on existing adolescent health service delivery models and some of the key adolescent health populations that are being left behind and propose how service delivery approaches can be encompassing and comprehensive to leave no adolescent behind. </a:t>
            </a:r>
            <a:br>
              <a:rPr lang="en-US" sz="4200" dirty="0"/>
            </a:br>
            <a:endParaRPr lang="en-US" sz="4200" dirty="0"/>
          </a:p>
          <a:p>
            <a:pPr marL="0" indent="0">
              <a:buNone/>
            </a:pPr>
            <a:endParaRPr lang="en-US" dirty="0"/>
          </a:p>
        </p:txBody>
      </p:sp>
    </p:spTree>
    <p:extLst>
      <p:ext uri="{BB962C8B-B14F-4D97-AF65-F5344CB8AC3E}">
        <p14:creationId xmlns:p14="http://schemas.microsoft.com/office/powerpoint/2010/main" val="28399175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ED5AD-0F02-9B4B-90BE-568F2D355E84}"/>
              </a:ext>
            </a:extLst>
          </p:cNvPr>
          <p:cNvSpPr>
            <a:spLocks noGrp="1"/>
          </p:cNvSpPr>
          <p:nvPr>
            <p:ph type="title"/>
          </p:nvPr>
        </p:nvSpPr>
        <p:spPr>
          <a:xfrm>
            <a:off x="838200" y="365126"/>
            <a:ext cx="10515600" cy="466148"/>
          </a:xfrm>
        </p:spPr>
        <p:txBody>
          <a:bodyPr>
            <a:normAutofit fontScale="90000"/>
          </a:bodyPr>
          <a:lstStyle/>
          <a:p>
            <a:r>
              <a:rPr lang="en-US" dirty="0"/>
              <a:t>Group works </a:t>
            </a:r>
            <a:r>
              <a:rPr lang="en-US" dirty="0" err="1"/>
              <a:t>Cont</a:t>
            </a:r>
            <a:r>
              <a:rPr lang="en-US" dirty="0"/>
              <a:t>’</a:t>
            </a:r>
          </a:p>
        </p:txBody>
      </p:sp>
      <p:sp>
        <p:nvSpPr>
          <p:cNvPr id="3" name="Content Placeholder 2">
            <a:extLst>
              <a:ext uri="{FF2B5EF4-FFF2-40B4-BE49-F238E27FC236}">
                <a16:creationId xmlns:a16="http://schemas.microsoft.com/office/drawing/2014/main" id="{56BA9BAC-297C-1A4D-9A0D-D985F8D923B7}"/>
              </a:ext>
            </a:extLst>
          </p:cNvPr>
          <p:cNvSpPr>
            <a:spLocks noGrp="1"/>
          </p:cNvSpPr>
          <p:nvPr>
            <p:ph idx="1"/>
          </p:nvPr>
        </p:nvSpPr>
        <p:spPr>
          <a:xfrm>
            <a:off x="315883" y="997526"/>
            <a:ext cx="11471563" cy="5453149"/>
          </a:xfrm>
        </p:spPr>
        <p:txBody>
          <a:bodyPr>
            <a:normAutofit/>
          </a:bodyPr>
          <a:lstStyle/>
          <a:p>
            <a:pPr marL="0" indent="0">
              <a:buNone/>
            </a:pPr>
            <a:r>
              <a:rPr lang="en-US" b="1" dirty="0"/>
              <a:t>Group 3. Developing an adolescent-competent workforce</a:t>
            </a:r>
            <a:br>
              <a:rPr lang="en-US" dirty="0"/>
            </a:br>
            <a:r>
              <a:rPr lang="en-US" dirty="0"/>
              <a:t>At the heart of every health system, the workforce is central to improving health. A wide range of professionals are involved in health care for adolescents at the primary and referral levels. Qn. What strategies can countries to take to ensure that their health health workforces are well equipped to </a:t>
            </a:r>
            <a:r>
              <a:rPr lang="en-US" dirty="0" err="1"/>
              <a:t>meed</a:t>
            </a:r>
            <a:r>
              <a:rPr lang="en-US" dirty="0"/>
              <a:t> specific health needs of adolescents </a:t>
            </a:r>
          </a:p>
          <a:p>
            <a:pPr marL="0" indent="0" fontAlgn="base">
              <a:buNone/>
            </a:pPr>
            <a:endParaRPr lang="en-US" b="1" dirty="0"/>
          </a:p>
          <a:p>
            <a:pPr marL="0" indent="0" fontAlgn="base">
              <a:buNone/>
            </a:pPr>
            <a:r>
              <a:rPr lang="en-US" b="1" dirty="0"/>
              <a:t>Group 4. Financing UHC for adolescents </a:t>
            </a:r>
          </a:p>
          <a:p>
            <a:pPr marL="0" indent="0" fontAlgn="base">
              <a:buNone/>
            </a:pPr>
            <a:r>
              <a:rPr lang="en-US" dirty="0"/>
              <a:t>The way that health services are financed is central to progress towards UHC. What health care financing strategies and priority areas should countries adopt/focus on to make sure that adolescents are catered for and not left behind. </a:t>
            </a:r>
          </a:p>
          <a:p>
            <a:pPr marL="0" indent="0">
              <a:buNone/>
            </a:pPr>
            <a:endParaRPr lang="en-US" dirty="0"/>
          </a:p>
        </p:txBody>
      </p:sp>
    </p:spTree>
    <p:extLst>
      <p:ext uri="{BB962C8B-B14F-4D97-AF65-F5344CB8AC3E}">
        <p14:creationId xmlns:p14="http://schemas.microsoft.com/office/powerpoint/2010/main" val="6383188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119</Words>
  <Application>Microsoft Macintosh PowerPoint</Application>
  <PresentationFormat>Widescreen</PresentationFormat>
  <Paragraphs>21</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 Session title: Working with young people to achieve Universal Health Coverage (UHC) through delivering a responsive adolescent health care system </vt:lpstr>
      <vt:lpstr>Group works </vt:lpstr>
      <vt:lpstr>Group works Cont’</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Session title: Working with young people to achieve Universal Health Coverage (UHC) through delivering a responsive adolescent health care system </dc:title>
  <dc:creator>user</dc:creator>
  <cp:lastModifiedBy>user</cp:lastModifiedBy>
  <cp:revision>3</cp:revision>
  <dcterms:created xsi:type="dcterms:W3CDTF">2019-10-15T06:30:54Z</dcterms:created>
  <dcterms:modified xsi:type="dcterms:W3CDTF">2019-10-15T06:53:34Z</dcterms:modified>
</cp:coreProperties>
</file>