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5.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6.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7.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8.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1" r:id="rId2"/>
    <p:sldMasterId id="2147483686" r:id="rId3"/>
    <p:sldMasterId id="2147483709" r:id="rId4"/>
    <p:sldMasterId id="2147483732" r:id="rId5"/>
    <p:sldMasterId id="2147483778" r:id="rId6"/>
    <p:sldMasterId id="2147483802" r:id="rId7"/>
    <p:sldMasterId id="2147483813" r:id="rId8"/>
    <p:sldMasterId id="2147483836" r:id="rId9"/>
  </p:sldMasterIdLst>
  <p:notesMasterIdLst>
    <p:notesMasterId r:id="rId32"/>
  </p:notesMasterIdLst>
  <p:sldIdLst>
    <p:sldId id="282" r:id="rId10"/>
    <p:sldId id="280" r:id="rId11"/>
    <p:sldId id="257" r:id="rId12"/>
    <p:sldId id="278" r:id="rId13"/>
    <p:sldId id="283" r:id="rId14"/>
    <p:sldId id="281" r:id="rId15"/>
    <p:sldId id="284" r:id="rId16"/>
    <p:sldId id="285" r:id="rId17"/>
    <p:sldId id="286" r:id="rId18"/>
    <p:sldId id="296" r:id="rId19"/>
    <p:sldId id="297" r:id="rId20"/>
    <p:sldId id="287" r:id="rId21"/>
    <p:sldId id="288" r:id="rId22"/>
    <p:sldId id="291" r:id="rId23"/>
    <p:sldId id="259" r:id="rId24"/>
    <p:sldId id="289" r:id="rId25"/>
    <p:sldId id="274" r:id="rId26"/>
    <p:sldId id="260" r:id="rId27"/>
    <p:sldId id="294" r:id="rId28"/>
    <p:sldId id="295" r:id="rId29"/>
    <p:sldId id="298" r:id="rId30"/>
    <p:sldId id="293" r:id="rId31"/>
  </p:sldIdLst>
  <p:sldSz cx="9144000" cy="5143500" type="screen16x9"/>
  <p:notesSz cx="6858000" cy="9144000"/>
  <p:embeddedFontLst>
    <p:embeddedFont>
      <p:font typeface="Calibri" panose="020F0502020204030204" pitchFamily="34" charset="0"/>
      <p:regular r:id="rId33"/>
      <p:bold r:id="rId34"/>
      <p:italic r:id="rId35"/>
      <p:boldItalic r:id="rId36"/>
    </p:embeddedFont>
    <p:embeddedFont>
      <p:font typeface="Garamond" panose="02020404030301010803" pitchFamily="18" charset="0"/>
      <p:regular r:id="rId37"/>
      <p:bold r:id="rId38"/>
      <p:italic r:id="rId39"/>
    </p:embeddedFont>
    <p:embeddedFont>
      <p:font typeface="Lato" panose="020B0604020202020204" charset="0"/>
      <p:regular r:id="rId40"/>
      <p:bold r:id="rId41"/>
      <p:italic r:id="rId42"/>
      <p:boldItalic r:id="rId43"/>
    </p:embeddedFont>
    <p:embeddedFont>
      <p:font typeface="Raleway" panose="020B060402020202020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67E98BB-58D7-4EEC-A5DD-FC8F410AEF8D}">
  <a:tblStyle styleId="{067E98BB-58D7-4EEC-A5DD-FC8F410AEF8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102" y="13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font" Target="fonts/font7.fntdata"/><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font" Target="fonts/font4.fntdata"/><Relationship Id="rId49"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font" Target="fonts/font12.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oleObject" Target="file:///C:\Users\earlottiparish\Jhpiego\Gender%20Resources%20-%20General\Country%20Gender%20TA\Kenya-%20Afya%20Halisi\02%20Gender%20Assessments\Barrier%20Analysis%20Data\BA%20presentation%20chart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79944617409956E-2"/>
          <c:y val="2.640006618725255E-2"/>
          <c:w val="0.93690610845973388"/>
          <c:h val="0.84932588366426265"/>
        </c:manualLayout>
      </c:layout>
      <c:barChart>
        <c:barDir val="col"/>
        <c:grouping val="stacked"/>
        <c:varyColors val="0"/>
        <c:ser>
          <c:idx val="0"/>
          <c:order val="0"/>
          <c:tx>
            <c:strRef>
              <c:f>'Section C'!$J$3</c:f>
              <c:strCache>
                <c:ptCount val="1"/>
                <c:pt idx="0">
                  <c:v>Integrated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'Section C'!$I$4:$I$8</c:f>
              <c:strCache>
                <c:ptCount val="5"/>
                <c:pt idx="0">
                  <c:v>Kakamega</c:v>
                </c:pt>
                <c:pt idx="1">
                  <c:v>Kisumu</c:v>
                </c:pt>
                <c:pt idx="2">
                  <c:v>Migori</c:v>
                </c:pt>
                <c:pt idx="3">
                  <c:v>Kitui</c:v>
                </c:pt>
                <c:pt idx="4">
                  <c:v>Total</c:v>
                </c:pt>
              </c:strCache>
            </c:strRef>
          </c:cat>
          <c:val>
            <c:numRef>
              <c:f>'Section C'!$J$4:$J$8</c:f>
              <c:numCache>
                <c:formatCode>0%</c:formatCode>
                <c:ptCount val="5"/>
                <c:pt idx="0">
                  <c:v>1</c:v>
                </c:pt>
                <c:pt idx="1">
                  <c:v>0.87179487179487181</c:v>
                </c:pt>
                <c:pt idx="2">
                  <c:v>0.90243902439024393</c:v>
                </c:pt>
                <c:pt idx="3">
                  <c:v>0.95833333333333337</c:v>
                </c:pt>
                <c:pt idx="4">
                  <c:v>0.91803278688524592</c:v>
                </c:pt>
              </c:numCache>
            </c:numRef>
          </c:val>
          <c:extLst>
            <c:ext xmlns:c16="http://schemas.microsoft.com/office/drawing/2014/chart" uri="{C3380CC4-5D6E-409C-BE32-E72D297353CC}">
              <c16:uniqueId val="{00000000-89C6-4736-B980-9A3CB8619A4E}"/>
            </c:ext>
          </c:extLst>
        </c:ser>
        <c:ser>
          <c:idx val="1"/>
          <c:order val="1"/>
          <c:tx>
            <c:strRef>
              <c:f>'Section C'!$K$3</c:f>
              <c:strCache>
                <c:ptCount val="1"/>
                <c:pt idx="0">
                  <c:v>Stand alone</c:v>
                </c:pt>
              </c:strCache>
            </c:strRef>
          </c:tx>
          <c:spPr>
            <a:solidFill>
              <a:schemeClr val="accent2"/>
            </a:solidFill>
            <a:ln>
              <a:noFill/>
            </a:ln>
            <a:effectLst/>
          </c:spPr>
          <c:invertIfNegative val="0"/>
          <c:dLbls>
            <c:dLbl>
              <c:idx val="0"/>
              <c:layout>
                <c:manualLayout>
                  <c:x val="-2.5000000000000026E-2"/>
                  <c:y val="-4.1666666666666685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89C6-4736-B980-9A3CB8619A4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'Section C'!$I$4:$I$8</c:f>
              <c:strCache>
                <c:ptCount val="5"/>
                <c:pt idx="0">
                  <c:v>Kakamega</c:v>
                </c:pt>
                <c:pt idx="1">
                  <c:v>Kisumu</c:v>
                </c:pt>
                <c:pt idx="2">
                  <c:v>Migori</c:v>
                </c:pt>
                <c:pt idx="3">
                  <c:v>Kitui</c:v>
                </c:pt>
                <c:pt idx="4">
                  <c:v>Total</c:v>
                </c:pt>
              </c:strCache>
            </c:strRef>
          </c:cat>
          <c:val>
            <c:numRef>
              <c:f>'Section C'!$K$4:$K$8</c:f>
              <c:numCache>
                <c:formatCode>0%</c:formatCode>
                <c:ptCount val="5"/>
                <c:pt idx="0">
                  <c:v>0</c:v>
                </c:pt>
                <c:pt idx="1">
                  <c:v>0.12820512820512819</c:v>
                </c:pt>
                <c:pt idx="2">
                  <c:v>9.7560975609756101E-2</c:v>
                </c:pt>
                <c:pt idx="3">
                  <c:v>4.1666666666666664E-2</c:v>
                </c:pt>
                <c:pt idx="4">
                  <c:v>8.1967213114754092E-2</c:v>
                </c:pt>
              </c:numCache>
            </c:numRef>
          </c:val>
          <c:extLst>
            <c:ext xmlns:c16="http://schemas.microsoft.com/office/drawing/2014/chart" uri="{C3380CC4-5D6E-409C-BE32-E72D297353CC}">
              <c16:uniqueId val="{00000002-89C6-4736-B980-9A3CB8619A4E}"/>
            </c:ext>
          </c:extLst>
        </c:ser>
        <c:dLbls>
          <c:showLegendKey val="0"/>
          <c:showVal val="0"/>
          <c:showCatName val="0"/>
          <c:showSerName val="0"/>
          <c:showPercent val="0"/>
          <c:showBubbleSize val="0"/>
        </c:dLbls>
        <c:gapWidth val="150"/>
        <c:overlap val="100"/>
        <c:axId val="557991840"/>
        <c:axId val="557989544"/>
      </c:barChart>
      <c:catAx>
        <c:axId val="557991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57989544"/>
        <c:crosses val="autoZero"/>
        <c:auto val="1"/>
        <c:lblAlgn val="ctr"/>
        <c:lblOffset val="100"/>
        <c:noMultiLvlLbl val="0"/>
      </c:catAx>
      <c:valAx>
        <c:axId val="557989544"/>
        <c:scaling>
          <c:orientation val="minMax"/>
          <c:max val="1"/>
          <c:min val="0"/>
        </c:scaling>
        <c:delete val="0"/>
        <c:axPos val="l"/>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57991840"/>
        <c:crosses val="autoZero"/>
        <c:crossBetween val="between"/>
        <c:majorUnit val="0.2"/>
      </c:valAx>
      <c:spPr>
        <a:noFill/>
        <a:ln>
          <a:noFill/>
        </a:ln>
        <a:effectLst/>
      </c:spPr>
    </c:plotArea>
    <c:legend>
      <c:legendPos val="b"/>
      <c:layout>
        <c:manualLayout>
          <c:xMode val="edge"/>
          <c:yMode val="edge"/>
          <c:x val="0.36399110759341735"/>
          <c:y val="0.93883561154903861"/>
          <c:w val="0.1867052712917007"/>
          <c:h val="6.1164388450961414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Approval of FP use</a:t>
            </a:r>
          </a:p>
        </c:rich>
      </c:tx>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bar"/>
        <c:grouping val="clustered"/>
        <c:varyColors val="0"/>
        <c:ser>
          <c:idx val="0"/>
          <c:order val="0"/>
          <c:tx>
            <c:strRef>
              <c:f>Sheet1!$B$22</c:f>
              <c:strCache>
                <c:ptCount val="1"/>
                <c:pt idx="0">
                  <c:v>Doers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Sheet1!$A$23:$A$27</c:f>
              <c:strCache>
                <c:ptCount val="5"/>
                <c:pt idx="0">
                  <c:v>Most people I know approve</c:v>
                </c:pt>
                <c:pt idx="1">
                  <c:v>Most people I know disapprove</c:v>
                </c:pt>
                <c:pt idx="2">
                  <c:v>Mother approves</c:v>
                </c:pt>
                <c:pt idx="3">
                  <c:v>Boyfriend approves</c:v>
                </c:pt>
                <c:pt idx="4">
                  <c:v>No one approves</c:v>
                </c:pt>
              </c:strCache>
            </c:strRef>
          </c:cat>
          <c:val>
            <c:numRef>
              <c:f>Sheet1!$B$23:$B$27</c:f>
              <c:numCache>
                <c:formatCode>0%</c:formatCode>
                <c:ptCount val="5"/>
                <c:pt idx="0">
                  <c:v>0.32</c:v>
                </c:pt>
                <c:pt idx="1">
                  <c:v>0.44</c:v>
                </c:pt>
                <c:pt idx="2">
                  <c:v>0.4</c:v>
                </c:pt>
                <c:pt idx="3">
                  <c:v>0.2</c:v>
                </c:pt>
                <c:pt idx="4">
                  <c:v>0.28000000000000003</c:v>
                </c:pt>
              </c:numCache>
            </c:numRef>
          </c:val>
          <c:extLst>
            <c:ext xmlns:c16="http://schemas.microsoft.com/office/drawing/2014/chart" uri="{C3380CC4-5D6E-409C-BE32-E72D297353CC}">
              <c16:uniqueId val="{00000000-4275-4B72-A7B6-A44AFFA30B0C}"/>
            </c:ext>
          </c:extLst>
        </c:ser>
        <c:ser>
          <c:idx val="1"/>
          <c:order val="1"/>
          <c:tx>
            <c:strRef>
              <c:f>Sheet1!$C$22</c:f>
              <c:strCache>
                <c:ptCount val="1"/>
                <c:pt idx="0">
                  <c:v>Non-Doers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Sheet1!$A$23:$A$27</c:f>
              <c:strCache>
                <c:ptCount val="5"/>
                <c:pt idx="0">
                  <c:v>Most people I know approve</c:v>
                </c:pt>
                <c:pt idx="1">
                  <c:v>Most people I know disapprove</c:v>
                </c:pt>
                <c:pt idx="2">
                  <c:v>Mother approves</c:v>
                </c:pt>
                <c:pt idx="3">
                  <c:v>Boyfriend approves</c:v>
                </c:pt>
                <c:pt idx="4">
                  <c:v>No one approves</c:v>
                </c:pt>
              </c:strCache>
            </c:strRef>
          </c:cat>
          <c:val>
            <c:numRef>
              <c:f>Sheet1!$C$23:$C$27</c:f>
              <c:numCache>
                <c:formatCode>0%</c:formatCode>
                <c:ptCount val="5"/>
                <c:pt idx="0">
                  <c:v>0.13</c:v>
                </c:pt>
                <c:pt idx="1">
                  <c:v>0.63</c:v>
                </c:pt>
                <c:pt idx="2">
                  <c:v>0.11</c:v>
                </c:pt>
                <c:pt idx="3">
                  <c:v>0.04</c:v>
                </c:pt>
                <c:pt idx="4">
                  <c:v>0.56999999999999995</c:v>
                </c:pt>
              </c:numCache>
            </c:numRef>
          </c:val>
          <c:extLst>
            <c:ext xmlns:c16="http://schemas.microsoft.com/office/drawing/2014/chart" uri="{C3380CC4-5D6E-409C-BE32-E72D297353CC}">
              <c16:uniqueId val="{00000001-4275-4B72-A7B6-A44AFFA30B0C}"/>
            </c:ext>
          </c:extLst>
        </c:ser>
        <c:dLbls>
          <c:dLblPos val="outEnd"/>
          <c:showLegendKey val="0"/>
          <c:showVal val="1"/>
          <c:showCatName val="0"/>
          <c:showSerName val="0"/>
          <c:showPercent val="0"/>
          <c:showBubbleSize val="0"/>
        </c:dLbls>
        <c:gapWidth val="182"/>
        <c:axId val="405393368"/>
        <c:axId val="405389840"/>
      </c:barChart>
      <c:catAx>
        <c:axId val="4053933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05389840"/>
        <c:crosses val="autoZero"/>
        <c:auto val="1"/>
        <c:lblAlgn val="ctr"/>
        <c:lblOffset val="100"/>
        <c:noMultiLvlLbl val="0"/>
      </c:catAx>
      <c:valAx>
        <c:axId val="4053898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0539336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DBD1C1-A787-4965-89BE-2E543D084F73}"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E2CF0A12-5A9D-4EE5-B3E9-B308A3380A7D}">
      <dgm:prSet custT="1"/>
      <dgm:spPr/>
      <dgm:t>
        <a:bodyPr/>
        <a:lstStyle/>
        <a:p>
          <a:pPr rtl="0"/>
          <a:r>
            <a:rPr lang="en-US" sz="2800" b="1" i="0" dirty="0" smtClean="0">
              <a:latin typeface="Arial" panose="020B0604020202020204" pitchFamily="34" charset="0"/>
              <a:cs typeface="Arial" panose="020B0604020202020204" pitchFamily="34" charset="0"/>
            </a:rPr>
            <a:t>Design</a:t>
          </a:r>
        </a:p>
        <a:p>
          <a:pPr marL="231775" indent="0" rtl="0"/>
          <a:r>
            <a:rPr lang="en-US" sz="2600" b="0" i="0" dirty="0" smtClean="0">
              <a:latin typeface="Arial" panose="020B0604020202020204" pitchFamily="34" charset="0"/>
              <a:cs typeface="Arial" panose="020B0604020202020204" pitchFamily="34" charset="0"/>
            </a:rPr>
            <a:t>Cross-sectional</a:t>
          </a:r>
        </a:p>
        <a:p>
          <a:pPr rtl="0"/>
          <a:r>
            <a:rPr lang="en-US" sz="2800" b="1" i="0" dirty="0" smtClean="0">
              <a:latin typeface="Arial" panose="020B0604020202020204" pitchFamily="34" charset="0"/>
              <a:cs typeface="Arial" panose="020B0604020202020204" pitchFamily="34" charset="0"/>
            </a:rPr>
            <a:t>Study sites</a:t>
          </a:r>
          <a:endParaRPr lang="en-US" sz="2800" b="1" dirty="0">
            <a:latin typeface="Arial" panose="020B0604020202020204" pitchFamily="34" charset="0"/>
            <a:cs typeface="Arial" panose="020B0604020202020204" pitchFamily="34" charset="0"/>
          </a:endParaRPr>
        </a:p>
      </dgm:t>
    </dgm:pt>
    <dgm:pt modelId="{74529DB0-1B39-4A1F-9F6D-82ACB03A6173}" type="parTrans" cxnId="{9AA9B6B0-ED62-4867-A1E3-77B9894C3109}">
      <dgm:prSet/>
      <dgm:spPr/>
      <dgm:t>
        <a:bodyPr/>
        <a:lstStyle/>
        <a:p>
          <a:endParaRPr lang="en-US"/>
        </a:p>
      </dgm:t>
    </dgm:pt>
    <dgm:pt modelId="{0AB7FCFA-1CD8-4BF7-880E-159CEC490B7A}" type="sibTrans" cxnId="{9AA9B6B0-ED62-4867-A1E3-77B9894C3109}">
      <dgm:prSet/>
      <dgm:spPr/>
      <dgm:t>
        <a:bodyPr/>
        <a:lstStyle/>
        <a:p>
          <a:endParaRPr lang="en-US"/>
        </a:p>
      </dgm:t>
    </dgm:pt>
    <dgm:pt modelId="{89388194-BEA1-4DE3-A58A-0A5A22092045}">
      <dgm:prSet custT="1"/>
      <dgm:spPr/>
      <dgm:t>
        <a:bodyPr/>
        <a:lstStyle/>
        <a:p>
          <a:pPr marL="228600" indent="-228600" rtl="0"/>
          <a:r>
            <a:rPr lang="en-US" sz="2600" b="0" i="0" dirty="0" smtClean="0">
              <a:latin typeface="Arial" panose="020B0604020202020204" pitchFamily="34" charset="0"/>
              <a:cs typeface="Arial" panose="020B0604020202020204" pitchFamily="34" charset="0"/>
            </a:rPr>
            <a:t>4 counties </a:t>
          </a:r>
          <a:endParaRPr lang="en-US" sz="2600" dirty="0">
            <a:latin typeface="Arial" panose="020B0604020202020204" pitchFamily="34" charset="0"/>
            <a:cs typeface="Arial" panose="020B0604020202020204" pitchFamily="34" charset="0"/>
          </a:endParaRPr>
        </a:p>
      </dgm:t>
    </dgm:pt>
    <dgm:pt modelId="{EB30A4FC-8989-4D84-9021-D0ECFAD14CC1}" type="parTrans" cxnId="{9AA0692B-7C2E-479C-9147-D4D51919C927}">
      <dgm:prSet/>
      <dgm:spPr/>
      <dgm:t>
        <a:bodyPr/>
        <a:lstStyle/>
        <a:p>
          <a:endParaRPr lang="en-US"/>
        </a:p>
      </dgm:t>
    </dgm:pt>
    <dgm:pt modelId="{D4E484BD-ED1D-4E7E-81DD-16E3F5B70333}" type="sibTrans" cxnId="{9AA0692B-7C2E-479C-9147-D4D51919C927}">
      <dgm:prSet/>
      <dgm:spPr/>
      <dgm:t>
        <a:bodyPr/>
        <a:lstStyle/>
        <a:p>
          <a:endParaRPr lang="en-US"/>
        </a:p>
      </dgm:t>
    </dgm:pt>
    <dgm:pt modelId="{9829F6D6-AE4D-458D-B501-9CA000B7A6A7}">
      <dgm:prSet custT="1"/>
      <dgm:spPr/>
      <dgm:t>
        <a:bodyPr/>
        <a:lstStyle/>
        <a:p>
          <a:pPr marL="457200" indent="0" rtl="0"/>
          <a:r>
            <a:rPr lang="en-US" sz="2400" b="0" i="0" dirty="0" err="1" smtClean="0">
              <a:latin typeface="Arial" panose="020B0604020202020204" pitchFamily="34" charset="0"/>
              <a:cs typeface="Arial" panose="020B0604020202020204" pitchFamily="34" charset="0"/>
            </a:rPr>
            <a:t>Migori</a:t>
          </a:r>
          <a:endParaRPr lang="en-US" sz="2400" dirty="0">
            <a:latin typeface="Arial" panose="020B0604020202020204" pitchFamily="34" charset="0"/>
            <a:cs typeface="Arial" panose="020B0604020202020204" pitchFamily="34" charset="0"/>
          </a:endParaRPr>
        </a:p>
      </dgm:t>
    </dgm:pt>
    <dgm:pt modelId="{347BAA8A-6231-4ED3-8841-4604C762B063}" type="parTrans" cxnId="{AD4F1FB5-62BA-4030-BC71-48A4E134B25B}">
      <dgm:prSet/>
      <dgm:spPr/>
      <dgm:t>
        <a:bodyPr/>
        <a:lstStyle/>
        <a:p>
          <a:endParaRPr lang="en-US"/>
        </a:p>
      </dgm:t>
    </dgm:pt>
    <dgm:pt modelId="{62612C86-E311-41E6-8C67-DA64BCFAF76A}" type="sibTrans" cxnId="{AD4F1FB5-62BA-4030-BC71-48A4E134B25B}">
      <dgm:prSet/>
      <dgm:spPr/>
      <dgm:t>
        <a:bodyPr/>
        <a:lstStyle/>
        <a:p>
          <a:endParaRPr lang="en-US"/>
        </a:p>
      </dgm:t>
    </dgm:pt>
    <dgm:pt modelId="{F2A72E7A-8B8D-4EE4-8B25-D607064DEE9E}">
      <dgm:prSet custT="1"/>
      <dgm:spPr/>
      <dgm:t>
        <a:bodyPr/>
        <a:lstStyle/>
        <a:p>
          <a:pPr marL="457200" indent="0" rtl="0"/>
          <a:r>
            <a:rPr lang="en-US" sz="2400" b="0" i="0" dirty="0" smtClean="0">
              <a:latin typeface="Arial" panose="020B0604020202020204" pitchFamily="34" charset="0"/>
              <a:cs typeface="Arial" panose="020B0604020202020204" pitchFamily="34" charset="0"/>
            </a:rPr>
            <a:t>Kisumu</a:t>
          </a:r>
          <a:endParaRPr lang="en-US" sz="2400" dirty="0">
            <a:latin typeface="Arial" panose="020B0604020202020204" pitchFamily="34" charset="0"/>
            <a:cs typeface="Arial" panose="020B0604020202020204" pitchFamily="34" charset="0"/>
          </a:endParaRPr>
        </a:p>
      </dgm:t>
    </dgm:pt>
    <dgm:pt modelId="{95002AC5-5E60-4170-8E27-D7DC32ACBBAF}" type="parTrans" cxnId="{D23567C6-937A-44F9-BA78-C189AE6F31A2}">
      <dgm:prSet/>
      <dgm:spPr/>
      <dgm:t>
        <a:bodyPr/>
        <a:lstStyle/>
        <a:p>
          <a:endParaRPr lang="en-US"/>
        </a:p>
      </dgm:t>
    </dgm:pt>
    <dgm:pt modelId="{78706668-D966-4729-94CA-A16855D34163}" type="sibTrans" cxnId="{D23567C6-937A-44F9-BA78-C189AE6F31A2}">
      <dgm:prSet/>
      <dgm:spPr/>
      <dgm:t>
        <a:bodyPr/>
        <a:lstStyle/>
        <a:p>
          <a:endParaRPr lang="en-US"/>
        </a:p>
      </dgm:t>
    </dgm:pt>
    <dgm:pt modelId="{F06F6AA2-F706-4104-8AA6-26563E7C5EA0}">
      <dgm:prSet custT="1"/>
      <dgm:spPr/>
      <dgm:t>
        <a:bodyPr/>
        <a:lstStyle/>
        <a:p>
          <a:pPr marL="457200" indent="0" rtl="0"/>
          <a:r>
            <a:rPr lang="en-US" sz="2400" b="0" i="0" dirty="0" smtClean="0">
              <a:latin typeface="Arial" panose="020B0604020202020204" pitchFamily="34" charset="0"/>
              <a:cs typeface="Arial" panose="020B0604020202020204" pitchFamily="34" charset="0"/>
            </a:rPr>
            <a:t>Kitui</a:t>
          </a:r>
          <a:endParaRPr lang="en-US" sz="2400" dirty="0">
            <a:latin typeface="Arial" panose="020B0604020202020204" pitchFamily="34" charset="0"/>
            <a:cs typeface="Arial" panose="020B0604020202020204" pitchFamily="34" charset="0"/>
          </a:endParaRPr>
        </a:p>
      </dgm:t>
    </dgm:pt>
    <dgm:pt modelId="{00891E0F-518A-4907-B4A5-4E76CB934390}" type="parTrans" cxnId="{507B9175-5947-4810-A48C-A822D9442482}">
      <dgm:prSet/>
      <dgm:spPr/>
      <dgm:t>
        <a:bodyPr/>
        <a:lstStyle/>
        <a:p>
          <a:endParaRPr lang="en-US"/>
        </a:p>
      </dgm:t>
    </dgm:pt>
    <dgm:pt modelId="{A63A53FA-DA57-4294-B7EF-0341CAF0A127}" type="sibTrans" cxnId="{507B9175-5947-4810-A48C-A822D9442482}">
      <dgm:prSet/>
      <dgm:spPr/>
      <dgm:t>
        <a:bodyPr/>
        <a:lstStyle/>
        <a:p>
          <a:endParaRPr lang="en-US"/>
        </a:p>
      </dgm:t>
    </dgm:pt>
    <dgm:pt modelId="{2743574B-1FA9-4AB8-B849-880E3279B2C8}">
      <dgm:prSet custT="1"/>
      <dgm:spPr/>
      <dgm:t>
        <a:bodyPr/>
        <a:lstStyle/>
        <a:p>
          <a:pPr marL="228600" indent="-169863" rtl="0"/>
          <a:r>
            <a:rPr lang="en-US" sz="2600" b="0" i="0" dirty="0" smtClean="0">
              <a:latin typeface="Arial" panose="020B0604020202020204" pitchFamily="34" charset="0"/>
              <a:cs typeface="Arial" panose="020B0604020202020204" pitchFamily="34" charset="0"/>
            </a:rPr>
            <a:t>7 sub counties</a:t>
          </a:r>
          <a:endParaRPr lang="en-US" sz="2600" dirty="0">
            <a:latin typeface="Arial" panose="020B0604020202020204" pitchFamily="34" charset="0"/>
            <a:cs typeface="Arial" panose="020B0604020202020204" pitchFamily="34" charset="0"/>
          </a:endParaRPr>
        </a:p>
      </dgm:t>
    </dgm:pt>
    <dgm:pt modelId="{0007A8C0-3D16-4407-ADB3-22A4496D7D2C}" type="parTrans" cxnId="{392D16C7-8F7A-4EC0-BE7C-1958A8A1184E}">
      <dgm:prSet/>
      <dgm:spPr/>
      <dgm:t>
        <a:bodyPr/>
        <a:lstStyle/>
        <a:p>
          <a:endParaRPr lang="en-US"/>
        </a:p>
      </dgm:t>
    </dgm:pt>
    <dgm:pt modelId="{23488B39-9EBB-46CD-825E-DD8B109A54D0}" type="sibTrans" cxnId="{392D16C7-8F7A-4EC0-BE7C-1958A8A1184E}">
      <dgm:prSet/>
      <dgm:spPr/>
      <dgm:t>
        <a:bodyPr/>
        <a:lstStyle/>
        <a:p>
          <a:endParaRPr lang="en-US"/>
        </a:p>
      </dgm:t>
    </dgm:pt>
    <dgm:pt modelId="{F5ABFDA3-5F42-4E08-A7C6-C0322FB63C74}">
      <dgm:prSet custT="1"/>
      <dgm:spPr/>
      <dgm:t>
        <a:bodyPr/>
        <a:lstStyle/>
        <a:p>
          <a:pPr marL="228600" indent="-228600" rtl="0"/>
          <a:r>
            <a:rPr lang="en-US" sz="2600" dirty="0" smtClean="0">
              <a:latin typeface="Arial" panose="020B0604020202020204" pitchFamily="34" charset="0"/>
              <a:cs typeface="Arial" panose="020B0604020202020204" pitchFamily="34" charset="0"/>
            </a:rPr>
            <a:t>21 health facilities</a:t>
          </a:r>
          <a:endParaRPr lang="en-US" sz="2600" dirty="0">
            <a:latin typeface="Arial" panose="020B0604020202020204" pitchFamily="34" charset="0"/>
            <a:cs typeface="Arial" panose="020B0604020202020204" pitchFamily="34" charset="0"/>
          </a:endParaRPr>
        </a:p>
      </dgm:t>
    </dgm:pt>
    <dgm:pt modelId="{069283DC-9500-4376-B04E-435DB840ADA1}" type="parTrans" cxnId="{40D183E9-371B-4445-B858-19AEC51786AD}">
      <dgm:prSet/>
      <dgm:spPr/>
      <dgm:t>
        <a:bodyPr/>
        <a:lstStyle/>
        <a:p>
          <a:endParaRPr lang="en-US"/>
        </a:p>
      </dgm:t>
    </dgm:pt>
    <dgm:pt modelId="{74218AAB-558F-4B54-B5F6-2E9BE0FD1256}" type="sibTrans" cxnId="{40D183E9-371B-4445-B858-19AEC51786AD}">
      <dgm:prSet/>
      <dgm:spPr/>
      <dgm:t>
        <a:bodyPr/>
        <a:lstStyle/>
        <a:p>
          <a:endParaRPr lang="en-US"/>
        </a:p>
      </dgm:t>
    </dgm:pt>
    <dgm:pt modelId="{AB003188-D14E-4F86-B020-D733C5A826D7}">
      <dgm:prSet custT="1"/>
      <dgm:spPr/>
      <dgm:t>
        <a:bodyPr/>
        <a:lstStyle/>
        <a:p>
          <a:pPr marL="457200" indent="0" rtl="0"/>
          <a:r>
            <a:rPr lang="en-US" sz="2400" dirty="0" smtClean="0">
              <a:latin typeface="Arial" panose="020B0604020202020204" pitchFamily="34" charset="0"/>
              <a:cs typeface="Arial" panose="020B0604020202020204" pitchFamily="34" charset="0"/>
            </a:rPr>
            <a:t>Public facilities</a:t>
          </a:r>
          <a:endParaRPr lang="en-US" sz="2400" dirty="0">
            <a:latin typeface="Arial" panose="020B0604020202020204" pitchFamily="34" charset="0"/>
            <a:cs typeface="Arial" panose="020B0604020202020204" pitchFamily="34" charset="0"/>
          </a:endParaRPr>
        </a:p>
      </dgm:t>
    </dgm:pt>
    <dgm:pt modelId="{182599C2-AA16-4BDC-9DC0-458CA1CB4A48}" type="parTrans" cxnId="{6526EA8A-6B22-4D26-BD92-55556EC3E82D}">
      <dgm:prSet/>
      <dgm:spPr/>
      <dgm:t>
        <a:bodyPr/>
        <a:lstStyle/>
        <a:p>
          <a:endParaRPr lang="en-US"/>
        </a:p>
      </dgm:t>
    </dgm:pt>
    <dgm:pt modelId="{813137D5-49D9-4FB1-A618-2B5C3A67CDDB}" type="sibTrans" cxnId="{6526EA8A-6B22-4D26-BD92-55556EC3E82D}">
      <dgm:prSet/>
      <dgm:spPr/>
      <dgm:t>
        <a:bodyPr/>
        <a:lstStyle/>
        <a:p>
          <a:endParaRPr lang="en-US"/>
        </a:p>
      </dgm:t>
    </dgm:pt>
    <dgm:pt modelId="{CA8708A2-A12E-4F3A-8C81-1DFD3249B9D6}">
      <dgm:prSet custT="1"/>
      <dgm:spPr/>
      <dgm:t>
        <a:bodyPr/>
        <a:lstStyle/>
        <a:p>
          <a:pPr marL="457200" indent="0" rtl="0"/>
          <a:r>
            <a:rPr lang="en-US" sz="2400" dirty="0" smtClean="0">
              <a:latin typeface="Arial" panose="020B0604020202020204" pitchFamily="34" charset="0"/>
              <a:cs typeface="Arial" panose="020B0604020202020204" pitchFamily="34" charset="0"/>
            </a:rPr>
            <a:t>Private facilities</a:t>
          </a:r>
          <a:endParaRPr lang="en-US" sz="2400" dirty="0">
            <a:latin typeface="Arial" panose="020B0604020202020204" pitchFamily="34" charset="0"/>
            <a:cs typeface="Arial" panose="020B0604020202020204" pitchFamily="34" charset="0"/>
          </a:endParaRPr>
        </a:p>
      </dgm:t>
    </dgm:pt>
    <dgm:pt modelId="{B73DFCE9-2FB2-4961-A15B-B90A53CD1260}" type="parTrans" cxnId="{51F6682B-3F5E-4A6B-8005-0AFB0CF49459}">
      <dgm:prSet/>
      <dgm:spPr/>
      <dgm:t>
        <a:bodyPr/>
        <a:lstStyle/>
        <a:p>
          <a:endParaRPr lang="en-US"/>
        </a:p>
      </dgm:t>
    </dgm:pt>
    <dgm:pt modelId="{FE2FF275-9FBB-414B-8D23-809BDF46D030}" type="sibTrans" cxnId="{51F6682B-3F5E-4A6B-8005-0AFB0CF49459}">
      <dgm:prSet/>
      <dgm:spPr/>
      <dgm:t>
        <a:bodyPr/>
        <a:lstStyle/>
        <a:p>
          <a:endParaRPr lang="en-US"/>
        </a:p>
      </dgm:t>
    </dgm:pt>
    <dgm:pt modelId="{3C95AF04-15D3-440F-84E6-02EE145CCD8E}">
      <dgm:prSet custT="1"/>
      <dgm:spPr/>
      <dgm:t>
        <a:bodyPr/>
        <a:lstStyle/>
        <a:p>
          <a:pPr marL="457200" indent="0" rtl="0"/>
          <a:r>
            <a:rPr lang="en-US" sz="2400" b="0" i="0" dirty="0" smtClean="0">
              <a:latin typeface="Arial" panose="020B0604020202020204" pitchFamily="34" charset="0"/>
              <a:cs typeface="Arial" panose="020B0604020202020204" pitchFamily="34" charset="0"/>
            </a:rPr>
            <a:t>Kakamega</a:t>
          </a:r>
          <a:endParaRPr lang="en-US" sz="2400" dirty="0">
            <a:latin typeface="Arial" panose="020B0604020202020204" pitchFamily="34" charset="0"/>
            <a:cs typeface="Arial" panose="020B0604020202020204" pitchFamily="34" charset="0"/>
          </a:endParaRPr>
        </a:p>
      </dgm:t>
    </dgm:pt>
    <dgm:pt modelId="{8FA998DC-E726-4CA5-A912-936E0984721B}" type="sibTrans" cxnId="{34F21EE3-4673-4B71-8535-52F293A3167C}">
      <dgm:prSet/>
      <dgm:spPr/>
      <dgm:t>
        <a:bodyPr/>
        <a:lstStyle/>
        <a:p>
          <a:endParaRPr lang="en-US"/>
        </a:p>
      </dgm:t>
    </dgm:pt>
    <dgm:pt modelId="{BE9D8EB5-3A33-42BC-BD0F-A7663E214EF0}" type="parTrans" cxnId="{34F21EE3-4673-4B71-8535-52F293A3167C}">
      <dgm:prSet/>
      <dgm:spPr/>
      <dgm:t>
        <a:bodyPr/>
        <a:lstStyle/>
        <a:p>
          <a:endParaRPr lang="en-US"/>
        </a:p>
      </dgm:t>
    </dgm:pt>
    <dgm:pt modelId="{5B691DFB-D9DD-4E9A-B406-7231720B3914}">
      <dgm:prSet custT="1"/>
      <dgm:spPr/>
      <dgm:t>
        <a:bodyPr/>
        <a:lstStyle/>
        <a:p>
          <a:pPr marL="457200" indent="0" rtl="0"/>
          <a:r>
            <a:rPr lang="en-US" sz="2400" dirty="0" smtClean="0">
              <a:latin typeface="Arial" panose="020B0604020202020204" pitchFamily="34" charset="0"/>
              <a:cs typeface="Arial" panose="020B0604020202020204" pitchFamily="34" charset="0"/>
            </a:rPr>
            <a:t>FBOs</a:t>
          </a:r>
          <a:endParaRPr lang="en-US" sz="2400" dirty="0">
            <a:latin typeface="Arial" panose="020B0604020202020204" pitchFamily="34" charset="0"/>
            <a:cs typeface="Arial" panose="020B0604020202020204" pitchFamily="34" charset="0"/>
          </a:endParaRPr>
        </a:p>
      </dgm:t>
    </dgm:pt>
    <dgm:pt modelId="{59C0298C-A8FF-47CF-8D3E-AF705A6EE243}" type="parTrans" cxnId="{37CE8A2C-6E46-4102-888A-1C3AD72F2CB1}">
      <dgm:prSet/>
      <dgm:spPr/>
      <dgm:t>
        <a:bodyPr/>
        <a:lstStyle/>
        <a:p>
          <a:endParaRPr lang="en-US"/>
        </a:p>
      </dgm:t>
    </dgm:pt>
    <dgm:pt modelId="{6CA2B730-F6A1-422D-9A74-063DB050C791}" type="sibTrans" cxnId="{37CE8A2C-6E46-4102-888A-1C3AD72F2CB1}">
      <dgm:prSet/>
      <dgm:spPr/>
      <dgm:t>
        <a:bodyPr/>
        <a:lstStyle/>
        <a:p>
          <a:endParaRPr lang="en-US"/>
        </a:p>
      </dgm:t>
    </dgm:pt>
    <dgm:pt modelId="{39F25D94-A0C3-4DAF-8E35-CFF0B8B282D8}" type="pres">
      <dgm:prSet presAssocID="{6EDBD1C1-A787-4965-89BE-2E543D084F73}" presName="Name0" presStyleCnt="0">
        <dgm:presLayoutVars>
          <dgm:dir/>
          <dgm:resizeHandles val="exact"/>
        </dgm:presLayoutVars>
      </dgm:prSet>
      <dgm:spPr/>
      <dgm:t>
        <a:bodyPr/>
        <a:lstStyle/>
        <a:p>
          <a:endParaRPr lang="en-US"/>
        </a:p>
      </dgm:t>
    </dgm:pt>
    <dgm:pt modelId="{C3D3150A-4566-4CD9-A7B6-13B5F4B31B4D}" type="pres">
      <dgm:prSet presAssocID="{E2CF0A12-5A9D-4EE5-B3E9-B308A3380A7D}" presName="node" presStyleLbl="node1" presStyleIdx="0" presStyleCnt="1" custScaleY="271439" custLinFactNeighborX="-14715" custLinFactNeighborY="41">
        <dgm:presLayoutVars>
          <dgm:bulletEnabled val="1"/>
        </dgm:presLayoutVars>
      </dgm:prSet>
      <dgm:spPr/>
      <dgm:t>
        <a:bodyPr/>
        <a:lstStyle/>
        <a:p>
          <a:endParaRPr lang="en-US"/>
        </a:p>
      </dgm:t>
    </dgm:pt>
  </dgm:ptLst>
  <dgm:cxnLst>
    <dgm:cxn modelId="{56213B20-7F56-4B80-9B82-376EA41D4E27}" type="presOf" srcId="{CA8708A2-A12E-4F3A-8C81-1DFD3249B9D6}" destId="{C3D3150A-4566-4CD9-A7B6-13B5F4B31B4D}" srcOrd="0" destOrd="9" presId="urn:microsoft.com/office/officeart/2005/8/layout/process1"/>
    <dgm:cxn modelId="{6526EA8A-6B22-4D26-BD92-55556EC3E82D}" srcId="{F5ABFDA3-5F42-4E08-A7C6-C0322FB63C74}" destId="{AB003188-D14E-4F86-B020-D733C5A826D7}" srcOrd="0" destOrd="0" parTransId="{182599C2-AA16-4BDC-9DC0-458CA1CB4A48}" sibTransId="{813137D5-49D9-4FB1-A618-2B5C3A67CDDB}"/>
    <dgm:cxn modelId="{60933953-E420-4309-85DE-3B5C1D830B8B}" type="presOf" srcId="{89388194-BEA1-4DE3-A58A-0A5A22092045}" destId="{C3D3150A-4566-4CD9-A7B6-13B5F4B31B4D}" srcOrd="0" destOrd="1" presId="urn:microsoft.com/office/officeart/2005/8/layout/process1"/>
    <dgm:cxn modelId="{392D16C7-8F7A-4EC0-BE7C-1958A8A1184E}" srcId="{E2CF0A12-5A9D-4EE5-B3E9-B308A3380A7D}" destId="{2743574B-1FA9-4AB8-B849-880E3279B2C8}" srcOrd="1" destOrd="0" parTransId="{0007A8C0-3D16-4407-ADB3-22A4496D7D2C}" sibTransId="{23488B39-9EBB-46CD-825E-DD8B109A54D0}"/>
    <dgm:cxn modelId="{75ED28D3-8526-440D-8AF2-6CC666ACECFB}" type="presOf" srcId="{6EDBD1C1-A787-4965-89BE-2E543D084F73}" destId="{39F25D94-A0C3-4DAF-8E35-CFF0B8B282D8}" srcOrd="0" destOrd="0" presId="urn:microsoft.com/office/officeart/2005/8/layout/process1"/>
    <dgm:cxn modelId="{9AA0692B-7C2E-479C-9147-D4D51919C927}" srcId="{E2CF0A12-5A9D-4EE5-B3E9-B308A3380A7D}" destId="{89388194-BEA1-4DE3-A58A-0A5A22092045}" srcOrd="0" destOrd="0" parTransId="{EB30A4FC-8989-4D84-9021-D0ECFAD14CC1}" sibTransId="{D4E484BD-ED1D-4E7E-81DD-16E3F5B70333}"/>
    <dgm:cxn modelId="{BA71BBB5-9361-426D-80B9-6A87CF141FA1}" type="presOf" srcId="{E2CF0A12-5A9D-4EE5-B3E9-B308A3380A7D}" destId="{C3D3150A-4566-4CD9-A7B6-13B5F4B31B4D}" srcOrd="0" destOrd="0" presId="urn:microsoft.com/office/officeart/2005/8/layout/process1"/>
    <dgm:cxn modelId="{247E4C29-BB37-4A3D-8AD3-67B4214FA888}" type="presOf" srcId="{2743574B-1FA9-4AB8-B849-880E3279B2C8}" destId="{C3D3150A-4566-4CD9-A7B6-13B5F4B31B4D}" srcOrd="0" destOrd="6" presId="urn:microsoft.com/office/officeart/2005/8/layout/process1"/>
    <dgm:cxn modelId="{251C3534-C897-4F06-884F-C22811EFD042}" type="presOf" srcId="{AB003188-D14E-4F86-B020-D733C5A826D7}" destId="{C3D3150A-4566-4CD9-A7B6-13B5F4B31B4D}" srcOrd="0" destOrd="8" presId="urn:microsoft.com/office/officeart/2005/8/layout/process1"/>
    <dgm:cxn modelId="{507B9175-5947-4810-A48C-A822D9442482}" srcId="{89388194-BEA1-4DE3-A58A-0A5A22092045}" destId="{F06F6AA2-F706-4104-8AA6-26563E7C5EA0}" srcOrd="3" destOrd="0" parTransId="{00891E0F-518A-4907-B4A5-4E76CB934390}" sibTransId="{A63A53FA-DA57-4294-B7EF-0341CAF0A127}"/>
    <dgm:cxn modelId="{37CE8A2C-6E46-4102-888A-1C3AD72F2CB1}" srcId="{F5ABFDA3-5F42-4E08-A7C6-C0322FB63C74}" destId="{5B691DFB-D9DD-4E9A-B406-7231720B3914}" srcOrd="2" destOrd="0" parTransId="{59C0298C-A8FF-47CF-8D3E-AF705A6EE243}" sibTransId="{6CA2B730-F6A1-422D-9A74-063DB050C791}"/>
    <dgm:cxn modelId="{0203C900-D203-45C3-B558-627A8F97ADEF}" type="presOf" srcId="{5B691DFB-D9DD-4E9A-B406-7231720B3914}" destId="{C3D3150A-4566-4CD9-A7B6-13B5F4B31B4D}" srcOrd="0" destOrd="10" presId="urn:microsoft.com/office/officeart/2005/8/layout/process1"/>
    <dgm:cxn modelId="{AD0AFE48-A55A-4926-B5BA-B318B7FF0A11}" type="presOf" srcId="{F5ABFDA3-5F42-4E08-A7C6-C0322FB63C74}" destId="{C3D3150A-4566-4CD9-A7B6-13B5F4B31B4D}" srcOrd="0" destOrd="7" presId="urn:microsoft.com/office/officeart/2005/8/layout/process1"/>
    <dgm:cxn modelId="{F9ECE824-082D-462F-874B-ED7A83FAE0F6}" type="presOf" srcId="{F06F6AA2-F706-4104-8AA6-26563E7C5EA0}" destId="{C3D3150A-4566-4CD9-A7B6-13B5F4B31B4D}" srcOrd="0" destOrd="5" presId="urn:microsoft.com/office/officeart/2005/8/layout/process1"/>
    <dgm:cxn modelId="{D23567C6-937A-44F9-BA78-C189AE6F31A2}" srcId="{89388194-BEA1-4DE3-A58A-0A5A22092045}" destId="{F2A72E7A-8B8D-4EE4-8B25-D607064DEE9E}" srcOrd="2" destOrd="0" parTransId="{95002AC5-5E60-4170-8E27-D7DC32ACBBAF}" sibTransId="{78706668-D966-4729-94CA-A16855D34163}"/>
    <dgm:cxn modelId="{9AA9B6B0-ED62-4867-A1E3-77B9894C3109}" srcId="{6EDBD1C1-A787-4965-89BE-2E543D084F73}" destId="{E2CF0A12-5A9D-4EE5-B3E9-B308A3380A7D}" srcOrd="0" destOrd="0" parTransId="{74529DB0-1B39-4A1F-9F6D-82ACB03A6173}" sibTransId="{0AB7FCFA-1CD8-4BF7-880E-159CEC490B7A}"/>
    <dgm:cxn modelId="{34F21EE3-4673-4B71-8535-52F293A3167C}" srcId="{89388194-BEA1-4DE3-A58A-0A5A22092045}" destId="{3C95AF04-15D3-440F-84E6-02EE145CCD8E}" srcOrd="0" destOrd="0" parTransId="{BE9D8EB5-3A33-42BC-BD0F-A7663E214EF0}" sibTransId="{8FA998DC-E726-4CA5-A912-936E0984721B}"/>
    <dgm:cxn modelId="{B2C1C1D4-79EC-42A3-B194-4D7C224F1AC7}" type="presOf" srcId="{9829F6D6-AE4D-458D-B501-9CA000B7A6A7}" destId="{C3D3150A-4566-4CD9-A7B6-13B5F4B31B4D}" srcOrd="0" destOrd="3" presId="urn:microsoft.com/office/officeart/2005/8/layout/process1"/>
    <dgm:cxn modelId="{A46D9EC2-FAF4-4D7B-9892-BF1AA9CF4D8D}" type="presOf" srcId="{F2A72E7A-8B8D-4EE4-8B25-D607064DEE9E}" destId="{C3D3150A-4566-4CD9-A7B6-13B5F4B31B4D}" srcOrd="0" destOrd="4" presId="urn:microsoft.com/office/officeart/2005/8/layout/process1"/>
    <dgm:cxn modelId="{40D183E9-371B-4445-B858-19AEC51786AD}" srcId="{E2CF0A12-5A9D-4EE5-B3E9-B308A3380A7D}" destId="{F5ABFDA3-5F42-4E08-A7C6-C0322FB63C74}" srcOrd="2" destOrd="0" parTransId="{069283DC-9500-4376-B04E-435DB840ADA1}" sibTransId="{74218AAB-558F-4B54-B5F6-2E9BE0FD1256}"/>
    <dgm:cxn modelId="{AD4F1FB5-62BA-4030-BC71-48A4E134B25B}" srcId="{89388194-BEA1-4DE3-A58A-0A5A22092045}" destId="{9829F6D6-AE4D-458D-B501-9CA000B7A6A7}" srcOrd="1" destOrd="0" parTransId="{347BAA8A-6231-4ED3-8841-4604C762B063}" sibTransId="{62612C86-E311-41E6-8C67-DA64BCFAF76A}"/>
    <dgm:cxn modelId="{FEFA44B1-B2BC-4566-9854-36A9F6B4720F}" type="presOf" srcId="{3C95AF04-15D3-440F-84E6-02EE145CCD8E}" destId="{C3D3150A-4566-4CD9-A7B6-13B5F4B31B4D}" srcOrd="0" destOrd="2" presId="urn:microsoft.com/office/officeart/2005/8/layout/process1"/>
    <dgm:cxn modelId="{51F6682B-3F5E-4A6B-8005-0AFB0CF49459}" srcId="{F5ABFDA3-5F42-4E08-A7C6-C0322FB63C74}" destId="{CA8708A2-A12E-4F3A-8C81-1DFD3249B9D6}" srcOrd="1" destOrd="0" parTransId="{B73DFCE9-2FB2-4961-A15B-B90A53CD1260}" sibTransId="{FE2FF275-9FBB-414B-8D23-809BDF46D030}"/>
    <dgm:cxn modelId="{A1CEAE47-CC6A-453A-A16B-FE70D65A0290}" type="presParOf" srcId="{39F25D94-A0C3-4DAF-8E35-CFF0B8B282D8}" destId="{C3D3150A-4566-4CD9-A7B6-13B5F4B31B4D}" srcOrd="0"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D3150A-4566-4CD9-A7B6-13B5F4B31B4D}">
      <dsp:nvSpPr>
        <dsp:cNvPr id="0" name=""/>
        <dsp:cNvSpPr/>
      </dsp:nvSpPr>
      <dsp:spPr>
        <a:xfrm>
          <a:off x="0" y="0"/>
          <a:ext cx="4193682" cy="43675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en-US" sz="2800" b="1" i="0" kern="1200" dirty="0" smtClean="0">
              <a:latin typeface="Arial" panose="020B0604020202020204" pitchFamily="34" charset="0"/>
              <a:cs typeface="Arial" panose="020B0604020202020204" pitchFamily="34" charset="0"/>
            </a:rPr>
            <a:t>Design</a:t>
          </a:r>
        </a:p>
        <a:p>
          <a:pPr marL="231775" lvl="0" indent="0" algn="l" defTabSz="1244600" rtl="0">
            <a:lnSpc>
              <a:spcPct val="90000"/>
            </a:lnSpc>
            <a:spcBef>
              <a:spcPct val="0"/>
            </a:spcBef>
            <a:spcAft>
              <a:spcPct val="35000"/>
            </a:spcAft>
          </a:pPr>
          <a:r>
            <a:rPr lang="en-US" sz="2600" b="0" i="0" kern="1200" dirty="0" smtClean="0">
              <a:latin typeface="Arial" panose="020B0604020202020204" pitchFamily="34" charset="0"/>
              <a:cs typeface="Arial" panose="020B0604020202020204" pitchFamily="34" charset="0"/>
            </a:rPr>
            <a:t>Cross-sectional</a:t>
          </a:r>
        </a:p>
        <a:p>
          <a:pPr lvl="0" algn="l" defTabSz="1244600" rtl="0">
            <a:lnSpc>
              <a:spcPct val="90000"/>
            </a:lnSpc>
            <a:spcBef>
              <a:spcPct val="0"/>
            </a:spcBef>
            <a:spcAft>
              <a:spcPct val="35000"/>
            </a:spcAft>
          </a:pPr>
          <a:r>
            <a:rPr lang="en-US" sz="2800" b="1" i="0" kern="1200" dirty="0" smtClean="0">
              <a:latin typeface="Arial" panose="020B0604020202020204" pitchFamily="34" charset="0"/>
              <a:cs typeface="Arial" panose="020B0604020202020204" pitchFamily="34" charset="0"/>
            </a:rPr>
            <a:t>Study sites</a:t>
          </a:r>
          <a:endParaRPr lang="en-US" sz="2800" b="1" kern="1200" dirty="0">
            <a:latin typeface="Arial" panose="020B0604020202020204" pitchFamily="34" charset="0"/>
            <a:cs typeface="Arial" panose="020B0604020202020204" pitchFamily="34" charset="0"/>
          </a:endParaRPr>
        </a:p>
        <a:p>
          <a:pPr marL="228600" lvl="1" indent="-228600" algn="l" defTabSz="1155700" rtl="0">
            <a:lnSpc>
              <a:spcPct val="90000"/>
            </a:lnSpc>
            <a:spcBef>
              <a:spcPct val="0"/>
            </a:spcBef>
            <a:spcAft>
              <a:spcPct val="15000"/>
            </a:spcAft>
            <a:buChar char="••"/>
          </a:pPr>
          <a:r>
            <a:rPr lang="en-US" sz="2600" b="0" i="0" kern="1200" dirty="0" smtClean="0">
              <a:latin typeface="Arial" panose="020B0604020202020204" pitchFamily="34" charset="0"/>
              <a:cs typeface="Arial" panose="020B0604020202020204" pitchFamily="34" charset="0"/>
            </a:rPr>
            <a:t>4 counties </a:t>
          </a:r>
          <a:endParaRPr lang="en-US" sz="2600" kern="1200" dirty="0">
            <a:latin typeface="Arial" panose="020B0604020202020204" pitchFamily="34" charset="0"/>
            <a:cs typeface="Arial" panose="020B0604020202020204" pitchFamily="34" charset="0"/>
          </a:endParaRPr>
        </a:p>
        <a:p>
          <a:pPr marL="457200" lvl="2" indent="0" algn="l" defTabSz="1066800" rtl="0">
            <a:lnSpc>
              <a:spcPct val="90000"/>
            </a:lnSpc>
            <a:spcBef>
              <a:spcPct val="0"/>
            </a:spcBef>
            <a:spcAft>
              <a:spcPct val="15000"/>
            </a:spcAft>
            <a:buChar char="••"/>
          </a:pPr>
          <a:r>
            <a:rPr lang="en-US" sz="2400" b="0" i="0" kern="1200" dirty="0" smtClean="0">
              <a:latin typeface="Arial" panose="020B0604020202020204" pitchFamily="34" charset="0"/>
              <a:cs typeface="Arial" panose="020B0604020202020204" pitchFamily="34" charset="0"/>
            </a:rPr>
            <a:t>Kakamega</a:t>
          </a:r>
          <a:endParaRPr lang="en-US" sz="2400" kern="1200" dirty="0">
            <a:latin typeface="Arial" panose="020B0604020202020204" pitchFamily="34" charset="0"/>
            <a:cs typeface="Arial" panose="020B0604020202020204" pitchFamily="34" charset="0"/>
          </a:endParaRPr>
        </a:p>
        <a:p>
          <a:pPr marL="457200" lvl="2" indent="0" algn="l" defTabSz="1066800" rtl="0">
            <a:lnSpc>
              <a:spcPct val="90000"/>
            </a:lnSpc>
            <a:spcBef>
              <a:spcPct val="0"/>
            </a:spcBef>
            <a:spcAft>
              <a:spcPct val="15000"/>
            </a:spcAft>
            <a:buChar char="••"/>
          </a:pPr>
          <a:r>
            <a:rPr lang="en-US" sz="2400" b="0" i="0" kern="1200" dirty="0" err="1" smtClean="0">
              <a:latin typeface="Arial" panose="020B0604020202020204" pitchFamily="34" charset="0"/>
              <a:cs typeface="Arial" panose="020B0604020202020204" pitchFamily="34" charset="0"/>
            </a:rPr>
            <a:t>Migori</a:t>
          </a:r>
          <a:endParaRPr lang="en-US" sz="2400" kern="1200" dirty="0">
            <a:latin typeface="Arial" panose="020B0604020202020204" pitchFamily="34" charset="0"/>
            <a:cs typeface="Arial" panose="020B0604020202020204" pitchFamily="34" charset="0"/>
          </a:endParaRPr>
        </a:p>
        <a:p>
          <a:pPr marL="457200" lvl="2" indent="0" algn="l" defTabSz="1066800" rtl="0">
            <a:lnSpc>
              <a:spcPct val="90000"/>
            </a:lnSpc>
            <a:spcBef>
              <a:spcPct val="0"/>
            </a:spcBef>
            <a:spcAft>
              <a:spcPct val="15000"/>
            </a:spcAft>
            <a:buChar char="••"/>
          </a:pPr>
          <a:r>
            <a:rPr lang="en-US" sz="2400" b="0" i="0" kern="1200" dirty="0" smtClean="0">
              <a:latin typeface="Arial" panose="020B0604020202020204" pitchFamily="34" charset="0"/>
              <a:cs typeface="Arial" panose="020B0604020202020204" pitchFamily="34" charset="0"/>
            </a:rPr>
            <a:t>Kisumu</a:t>
          </a:r>
          <a:endParaRPr lang="en-US" sz="2400" kern="1200" dirty="0">
            <a:latin typeface="Arial" panose="020B0604020202020204" pitchFamily="34" charset="0"/>
            <a:cs typeface="Arial" panose="020B0604020202020204" pitchFamily="34" charset="0"/>
          </a:endParaRPr>
        </a:p>
        <a:p>
          <a:pPr marL="457200" lvl="2" indent="0" algn="l" defTabSz="1066800" rtl="0">
            <a:lnSpc>
              <a:spcPct val="90000"/>
            </a:lnSpc>
            <a:spcBef>
              <a:spcPct val="0"/>
            </a:spcBef>
            <a:spcAft>
              <a:spcPct val="15000"/>
            </a:spcAft>
            <a:buChar char="••"/>
          </a:pPr>
          <a:r>
            <a:rPr lang="en-US" sz="2400" b="0" i="0" kern="1200" dirty="0" smtClean="0">
              <a:latin typeface="Arial" panose="020B0604020202020204" pitchFamily="34" charset="0"/>
              <a:cs typeface="Arial" panose="020B0604020202020204" pitchFamily="34" charset="0"/>
            </a:rPr>
            <a:t>Kitui</a:t>
          </a:r>
          <a:endParaRPr lang="en-US" sz="2400" kern="1200" dirty="0">
            <a:latin typeface="Arial" panose="020B0604020202020204" pitchFamily="34" charset="0"/>
            <a:cs typeface="Arial" panose="020B0604020202020204" pitchFamily="34" charset="0"/>
          </a:endParaRPr>
        </a:p>
        <a:p>
          <a:pPr marL="228600" lvl="1" indent="-169863" algn="l" defTabSz="1155700" rtl="0">
            <a:lnSpc>
              <a:spcPct val="90000"/>
            </a:lnSpc>
            <a:spcBef>
              <a:spcPct val="0"/>
            </a:spcBef>
            <a:spcAft>
              <a:spcPct val="15000"/>
            </a:spcAft>
            <a:buChar char="••"/>
          </a:pPr>
          <a:r>
            <a:rPr lang="en-US" sz="2600" b="0" i="0" kern="1200" dirty="0" smtClean="0">
              <a:latin typeface="Arial" panose="020B0604020202020204" pitchFamily="34" charset="0"/>
              <a:cs typeface="Arial" panose="020B0604020202020204" pitchFamily="34" charset="0"/>
            </a:rPr>
            <a:t>7 sub counties</a:t>
          </a:r>
          <a:endParaRPr lang="en-US" sz="2600" kern="1200" dirty="0">
            <a:latin typeface="Arial" panose="020B0604020202020204" pitchFamily="34" charset="0"/>
            <a:cs typeface="Arial" panose="020B0604020202020204" pitchFamily="34" charset="0"/>
          </a:endParaRPr>
        </a:p>
        <a:p>
          <a:pPr marL="228600" lvl="1" indent="-228600" algn="l" defTabSz="1155700" rtl="0">
            <a:lnSpc>
              <a:spcPct val="90000"/>
            </a:lnSpc>
            <a:spcBef>
              <a:spcPct val="0"/>
            </a:spcBef>
            <a:spcAft>
              <a:spcPct val="15000"/>
            </a:spcAft>
            <a:buChar char="••"/>
          </a:pPr>
          <a:r>
            <a:rPr lang="en-US" sz="2600" kern="1200" dirty="0" smtClean="0">
              <a:latin typeface="Arial" panose="020B0604020202020204" pitchFamily="34" charset="0"/>
              <a:cs typeface="Arial" panose="020B0604020202020204" pitchFamily="34" charset="0"/>
            </a:rPr>
            <a:t>21 health facilities</a:t>
          </a:r>
          <a:endParaRPr lang="en-US" sz="2600" kern="1200" dirty="0">
            <a:latin typeface="Arial" panose="020B0604020202020204" pitchFamily="34" charset="0"/>
            <a:cs typeface="Arial" panose="020B0604020202020204" pitchFamily="34" charset="0"/>
          </a:endParaRPr>
        </a:p>
        <a:p>
          <a:pPr marL="457200" lvl="2" indent="0" algn="l" defTabSz="1066800" rtl="0">
            <a:lnSpc>
              <a:spcPct val="90000"/>
            </a:lnSpc>
            <a:spcBef>
              <a:spcPct val="0"/>
            </a:spcBef>
            <a:spcAft>
              <a:spcPct val="15000"/>
            </a:spcAft>
            <a:buChar char="••"/>
          </a:pPr>
          <a:r>
            <a:rPr lang="en-US" sz="2400" kern="1200" dirty="0" smtClean="0">
              <a:latin typeface="Arial" panose="020B0604020202020204" pitchFamily="34" charset="0"/>
              <a:cs typeface="Arial" panose="020B0604020202020204" pitchFamily="34" charset="0"/>
            </a:rPr>
            <a:t>Public facilities</a:t>
          </a:r>
          <a:endParaRPr lang="en-US" sz="2400" kern="1200" dirty="0">
            <a:latin typeface="Arial" panose="020B0604020202020204" pitchFamily="34" charset="0"/>
            <a:cs typeface="Arial" panose="020B0604020202020204" pitchFamily="34" charset="0"/>
          </a:endParaRPr>
        </a:p>
        <a:p>
          <a:pPr marL="457200" lvl="2" indent="0" algn="l" defTabSz="1066800" rtl="0">
            <a:lnSpc>
              <a:spcPct val="90000"/>
            </a:lnSpc>
            <a:spcBef>
              <a:spcPct val="0"/>
            </a:spcBef>
            <a:spcAft>
              <a:spcPct val="15000"/>
            </a:spcAft>
            <a:buChar char="••"/>
          </a:pPr>
          <a:r>
            <a:rPr lang="en-US" sz="2400" kern="1200" dirty="0" smtClean="0">
              <a:latin typeface="Arial" panose="020B0604020202020204" pitchFamily="34" charset="0"/>
              <a:cs typeface="Arial" panose="020B0604020202020204" pitchFamily="34" charset="0"/>
            </a:rPr>
            <a:t>Private facilities</a:t>
          </a:r>
          <a:endParaRPr lang="en-US" sz="2400" kern="1200" dirty="0">
            <a:latin typeface="Arial" panose="020B0604020202020204" pitchFamily="34" charset="0"/>
            <a:cs typeface="Arial" panose="020B0604020202020204" pitchFamily="34" charset="0"/>
          </a:endParaRPr>
        </a:p>
        <a:p>
          <a:pPr marL="457200" lvl="2" indent="0" algn="l" defTabSz="1066800" rtl="0">
            <a:lnSpc>
              <a:spcPct val="90000"/>
            </a:lnSpc>
            <a:spcBef>
              <a:spcPct val="0"/>
            </a:spcBef>
            <a:spcAft>
              <a:spcPct val="15000"/>
            </a:spcAft>
            <a:buChar char="••"/>
          </a:pPr>
          <a:r>
            <a:rPr lang="en-US" sz="2400" kern="1200" dirty="0" smtClean="0">
              <a:latin typeface="Arial" panose="020B0604020202020204" pitchFamily="34" charset="0"/>
              <a:cs typeface="Arial" panose="020B0604020202020204" pitchFamily="34" charset="0"/>
            </a:rPr>
            <a:t>FBOs</a:t>
          </a:r>
          <a:endParaRPr lang="en-US" sz="2400" kern="1200" dirty="0">
            <a:latin typeface="Arial" panose="020B0604020202020204" pitchFamily="34" charset="0"/>
            <a:cs typeface="Arial" panose="020B0604020202020204" pitchFamily="34" charset="0"/>
          </a:endParaRPr>
        </a:p>
      </dsp:txBody>
      <dsp:txXfrm>
        <a:off x="122829" y="122829"/>
        <a:ext cx="3948024" cy="412191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dirty="0" smtClean="0"/>
          </a:p>
        </p:txBody>
      </p:sp>
      <p:sp>
        <p:nvSpPr>
          <p:cNvPr id="4" name="Slide Number Placeholder 3"/>
          <p:cNvSpPr>
            <a:spLocks noGrp="1"/>
          </p:cNvSpPr>
          <p:nvPr>
            <p:ph type="sldNum" sz="quarter" idx="10"/>
          </p:nvPr>
        </p:nvSpPr>
        <p:spPr/>
        <p:txBody>
          <a:bodyPr/>
          <a:lstStyle/>
          <a:p>
            <a:fld id="{6F0A4764-01C6-43CC-AB25-36D8366F2330}"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945434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d251bb473_0_6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d251bb473_0_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cb9a0b074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cb9a0b074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d251bb473_0_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d251bb473_0_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d251bb473_0_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d251bb473_0_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4489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d251bb473_0_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d251bb473_0_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6330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d5b15f0a3_5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d5b15f0a3_5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723630543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723630543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5097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0A4764-01C6-43CC-AB25-36D8366F233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52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723630543_1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723630543_1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2110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80C4D-637B-4B6C-B85F-4C0F9DEAF2EE}" type="slidenum">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14" name="Rectangle 2"/>
          <p:cNvSpPr>
            <a:spLocks noGrp="1" noRot="1" noChangeAspect="1" noChangeArrowheads="1" noTextEdit="1"/>
          </p:cNvSpPr>
          <p:nvPr>
            <p:ph type="sldImg"/>
          </p:nvPr>
        </p:nvSpPr>
        <p:spPr>
          <a:xfrm>
            <a:off x="381000" y="685800"/>
            <a:ext cx="6096000" cy="3429000"/>
          </a:xfrm>
          <a:ln/>
        </p:spPr>
      </p:sp>
      <p:sp>
        <p:nvSpPr>
          <p:cNvPr id="64515" name="Rectangle 3"/>
          <p:cNvSpPr>
            <a:spLocks noGrp="1" noChangeArrowheads="1"/>
          </p:cNvSpPr>
          <p:nvPr>
            <p:ph type="body" idx="1"/>
          </p:nvPr>
        </p:nvSpPr>
        <p:spPr/>
        <p:txBody>
          <a:bodyPr/>
          <a:lstStyle/>
          <a:p>
            <a:endParaRPr lang="en-US" altLang="en-US" sz="1600" dirty="0"/>
          </a:p>
        </p:txBody>
      </p:sp>
    </p:spTree>
    <p:extLst>
      <p:ext uri="{BB962C8B-B14F-4D97-AF65-F5344CB8AC3E}">
        <p14:creationId xmlns:p14="http://schemas.microsoft.com/office/powerpoint/2010/main" val="1501082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cb9a0b074_1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cb9a0b074_1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0159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80C4D-637B-4B6C-B85F-4C0F9DEAF2EE}" type="slidenum">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14" name="Rectangle 2"/>
          <p:cNvSpPr>
            <a:spLocks noGrp="1" noRot="1" noChangeAspect="1" noChangeArrowheads="1" noTextEdit="1"/>
          </p:cNvSpPr>
          <p:nvPr>
            <p:ph type="sldImg"/>
          </p:nvPr>
        </p:nvSpPr>
        <p:spPr>
          <a:xfrm>
            <a:off x="381000" y="685800"/>
            <a:ext cx="6096000" cy="3429000"/>
          </a:xfrm>
          <a:ln/>
        </p:spPr>
      </p:sp>
      <p:sp>
        <p:nvSpPr>
          <p:cNvPr id="64515" name="Rectangle 3"/>
          <p:cNvSpPr>
            <a:spLocks noGrp="1" noChangeArrowheads="1"/>
          </p:cNvSpPr>
          <p:nvPr>
            <p:ph type="body" idx="1"/>
          </p:nvPr>
        </p:nvSpPr>
        <p:spPr/>
        <p:txBody>
          <a:bodyPr/>
          <a:lstStyle/>
          <a:p>
            <a:endParaRPr lang="en-US" altLang="en-US" sz="1600" dirty="0"/>
          </a:p>
        </p:txBody>
      </p:sp>
    </p:spTree>
    <p:extLst>
      <p:ext uri="{BB962C8B-B14F-4D97-AF65-F5344CB8AC3E}">
        <p14:creationId xmlns:p14="http://schemas.microsoft.com/office/powerpoint/2010/main" val="469403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15CE00-3526-4B54-AA73-D5332DDB48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8846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jpeg"/><Relationship Id="rId4" Type="http://schemas.openxmlformats.org/officeDocument/2006/relationships/image" Target="../media/image1.emf"/></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6.xml"/><Relationship Id="rId5" Type="http://schemas.openxmlformats.org/officeDocument/2006/relationships/image" Target="../media/image7.jpeg"/><Relationship Id="rId4" Type="http://schemas.openxmlformats.org/officeDocument/2006/relationships/image" Target="../media/image1.emf"/></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6.xml"/><Relationship Id="rId5" Type="http://schemas.openxmlformats.org/officeDocument/2006/relationships/image" Target="../media/image7.jpeg"/><Relationship Id="rId4" Type="http://schemas.openxmlformats.org/officeDocument/2006/relationships/image" Target="../media/image1.emf"/></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6.xml"/><Relationship Id="rId4" Type="http://schemas.openxmlformats.org/officeDocument/2006/relationships/image" Target="../media/image10.emf"/></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emf"/><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jpeg"/><Relationship Id="rId4" Type="http://schemas.openxmlformats.org/officeDocument/2006/relationships/image" Target="../media/image1.emf"/></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7.jpeg"/><Relationship Id="rId2" Type="http://schemas.openxmlformats.org/officeDocument/2006/relationships/image" Target="../media/image16.jpg"/><Relationship Id="rId1" Type="http://schemas.openxmlformats.org/officeDocument/2006/relationships/slideMaster" Target="../slideMasters/slideMaster6.xml"/><Relationship Id="rId6" Type="http://schemas.openxmlformats.org/officeDocument/2006/relationships/image" Target="../media/image1.emf"/><Relationship Id="rId5" Type="http://schemas.openxmlformats.org/officeDocument/2006/relationships/image" Target="../media/image6.png"/><Relationship Id="rId4" Type="http://schemas.openxmlformats.org/officeDocument/2006/relationships/image" Target="../media/image17.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6.xml"/><Relationship Id="rId5" Type="http://schemas.openxmlformats.org/officeDocument/2006/relationships/image" Target="../media/image7.jpeg"/><Relationship Id="rId4" Type="http://schemas.openxmlformats.org/officeDocument/2006/relationships/image" Target="../media/image1.emf"/></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jpeg"/><Relationship Id="rId4" Type="http://schemas.openxmlformats.org/officeDocument/2006/relationships/image" Target="../media/image1.emf"/></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7.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8.xml"/><Relationship Id="rId5" Type="http://schemas.openxmlformats.org/officeDocument/2006/relationships/image" Target="../media/image7.jpeg"/><Relationship Id="rId4" Type="http://schemas.openxmlformats.org/officeDocument/2006/relationships/image" Target="../media/image1.emf"/></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8.xml"/><Relationship Id="rId5" Type="http://schemas.openxmlformats.org/officeDocument/2006/relationships/image" Target="../media/image7.jpeg"/><Relationship Id="rId4" Type="http://schemas.openxmlformats.org/officeDocument/2006/relationships/image" Target="../media/image1.emf"/></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8.xml"/><Relationship Id="rId5" Type="http://schemas.openxmlformats.org/officeDocument/2006/relationships/image" Target="../media/image7.jpeg"/><Relationship Id="rId4" Type="http://schemas.openxmlformats.org/officeDocument/2006/relationships/image" Target="../media/image1.emf"/></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8.xml"/><Relationship Id="rId4" Type="http://schemas.openxmlformats.org/officeDocument/2006/relationships/image" Target="../media/image10.emf"/></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emf"/><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7.jpeg"/><Relationship Id="rId2" Type="http://schemas.openxmlformats.org/officeDocument/2006/relationships/image" Target="../media/image16.jpg"/><Relationship Id="rId1" Type="http://schemas.openxmlformats.org/officeDocument/2006/relationships/slideMaster" Target="../slideMasters/slideMaster8.xml"/><Relationship Id="rId6" Type="http://schemas.openxmlformats.org/officeDocument/2006/relationships/image" Target="../media/image1.emf"/><Relationship Id="rId5" Type="http://schemas.openxmlformats.org/officeDocument/2006/relationships/image" Target="../media/image6.png"/><Relationship Id="rId4" Type="http://schemas.openxmlformats.org/officeDocument/2006/relationships/image" Target="../media/image17.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8.xml"/><Relationship Id="rId5" Type="http://schemas.openxmlformats.org/officeDocument/2006/relationships/image" Target="../media/image7.jpeg"/><Relationship Id="rId4" Type="http://schemas.openxmlformats.org/officeDocument/2006/relationships/image" Target="../media/image1.emf"/></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9.xml"/><Relationship Id="rId5" Type="http://schemas.openxmlformats.org/officeDocument/2006/relationships/image" Target="../media/image7.jpeg"/><Relationship Id="rId4" Type="http://schemas.openxmlformats.org/officeDocument/2006/relationships/image" Target="../media/image1.emf"/></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9.xml"/><Relationship Id="rId5" Type="http://schemas.openxmlformats.org/officeDocument/2006/relationships/image" Target="../media/image7.jpeg"/><Relationship Id="rId4" Type="http://schemas.openxmlformats.org/officeDocument/2006/relationships/image" Target="../media/image1.emf"/></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9.xml"/><Relationship Id="rId5" Type="http://schemas.openxmlformats.org/officeDocument/2006/relationships/image" Target="../media/image7.jpeg"/><Relationship Id="rId4" Type="http://schemas.openxmlformats.org/officeDocument/2006/relationships/image" Target="../media/image1.emf"/></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9.xml"/><Relationship Id="rId4" Type="http://schemas.openxmlformats.org/officeDocument/2006/relationships/image" Target="../media/image10.emf"/></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emf"/><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7.jpeg"/><Relationship Id="rId2" Type="http://schemas.openxmlformats.org/officeDocument/2006/relationships/image" Target="../media/image16.jpg"/><Relationship Id="rId1" Type="http://schemas.openxmlformats.org/officeDocument/2006/relationships/slideMaster" Target="../slideMasters/slideMaster9.xml"/><Relationship Id="rId6" Type="http://schemas.openxmlformats.org/officeDocument/2006/relationships/image" Target="../media/image1.emf"/><Relationship Id="rId5" Type="http://schemas.openxmlformats.org/officeDocument/2006/relationships/image" Target="../media/image6.png"/><Relationship Id="rId4" Type="http://schemas.openxmlformats.org/officeDocument/2006/relationships/image" Target="../media/image17.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9.xml"/><Relationship Id="rId5" Type="http://schemas.openxmlformats.org/officeDocument/2006/relationships/image" Target="../media/image7.jpeg"/><Relationship Id="rId4" Type="http://schemas.openxmlformats.org/officeDocument/2006/relationships/image" Target="../media/image1.emf"/></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7.jpeg"/><Relationship Id="rId2" Type="http://schemas.openxmlformats.org/officeDocument/2006/relationships/image" Target="../media/image16.jpg"/><Relationship Id="rId1" Type="http://schemas.openxmlformats.org/officeDocument/2006/relationships/slideMaster" Target="../slideMasters/slideMaster2.xml"/><Relationship Id="rId6" Type="http://schemas.openxmlformats.org/officeDocument/2006/relationships/image" Target="../media/image1.emf"/><Relationship Id="rId5" Type="http://schemas.openxmlformats.org/officeDocument/2006/relationships/image" Target="../media/image6.png"/><Relationship Id="rId4" Type="http://schemas.openxmlformats.org/officeDocument/2006/relationships/image" Target="../media/image1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jpeg"/><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jpeg"/><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jpeg"/><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jpeg"/><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10.emf"/></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7.jpeg"/><Relationship Id="rId2" Type="http://schemas.openxmlformats.org/officeDocument/2006/relationships/image" Target="../media/image16.jpg"/><Relationship Id="rId1" Type="http://schemas.openxmlformats.org/officeDocument/2006/relationships/slideMaster" Target="../slideMasters/slideMaster3.xml"/><Relationship Id="rId6" Type="http://schemas.openxmlformats.org/officeDocument/2006/relationships/image" Target="../media/image1.emf"/><Relationship Id="rId5" Type="http://schemas.openxmlformats.org/officeDocument/2006/relationships/image" Target="../media/image6.png"/><Relationship Id="rId4" Type="http://schemas.openxmlformats.org/officeDocument/2006/relationships/image" Target="../media/image17.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jpeg"/><Relationship Id="rId4" Type="http://schemas.openxmlformats.org/officeDocument/2006/relationships/image" Target="../media/image1.emf"/></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jpeg"/><Relationship Id="rId4" Type="http://schemas.openxmlformats.org/officeDocument/2006/relationships/image" Target="../media/image1.em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jpeg"/><Relationship Id="rId4" Type="http://schemas.openxmlformats.org/officeDocument/2006/relationships/image" Target="../media/image1.e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jpeg"/><Relationship Id="rId4" Type="http://schemas.openxmlformats.org/officeDocument/2006/relationships/image" Target="../media/image1.emf"/></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0.emf"/></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7.jpeg"/><Relationship Id="rId2" Type="http://schemas.openxmlformats.org/officeDocument/2006/relationships/image" Target="../media/image16.jpg"/><Relationship Id="rId1" Type="http://schemas.openxmlformats.org/officeDocument/2006/relationships/slideMaster" Target="../slideMasters/slideMaster4.xml"/><Relationship Id="rId6" Type="http://schemas.openxmlformats.org/officeDocument/2006/relationships/image" Target="../media/image1.emf"/><Relationship Id="rId5" Type="http://schemas.openxmlformats.org/officeDocument/2006/relationships/image" Target="../media/image6.png"/><Relationship Id="rId4" Type="http://schemas.openxmlformats.org/officeDocument/2006/relationships/image" Target="../media/image1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jpeg"/><Relationship Id="rId4" Type="http://schemas.openxmlformats.org/officeDocument/2006/relationships/image" Target="../media/image1.emf"/></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7.jpeg"/><Relationship Id="rId4" Type="http://schemas.openxmlformats.org/officeDocument/2006/relationships/image" Target="../media/image1.emf"/></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7.jpeg"/><Relationship Id="rId4" Type="http://schemas.openxmlformats.org/officeDocument/2006/relationships/image" Target="../media/image1.emf"/></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7.jpe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5.xml"/><Relationship Id="rId4" Type="http://schemas.openxmlformats.org/officeDocument/2006/relationships/image" Target="../media/image10.emf"/></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7.jpeg"/><Relationship Id="rId2" Type="http://schemas.openxmlformats.org/officeDocument/2006/relationships/image" Target="../media/image16.jpg"/><Relationship Id="rId1" Type="http://schemas.openxmlformats.org/officeDocument/2006/relationships/slideMaster" Target="../slideMasters/slideMaster5.xml"/><Relationship Id="rId6" Type="http://schemas.openxmlformats.org/officeDocument/2006/relationships/image" Target="../media/image1.emf"/><Relationship Id="rId5" Type="http://schemas.openxmlformats.org/officeDocument/2006/relationships/image" Target="../media/image6.png"/><Relationship Id="rId4" Type="http://schemas.openxmlformats.org/officeDocument/2006/relationships/image" Target="../media/image17.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7.jpeg"/><Relationship Id="rId4" Type="http://schemas.openxmlformats.org/officeDocument/2006/relationships/image" Target="../media/image1.emf"/></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6.xml"/><Relationship Id="rId5" Type="http://schemas.openxmlformats.org/officeDocument/2006/relationships/image" Target="../media/image7.jpeg"/><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6"/>
        <p:cNvGrpSpPr/>
        <p:nvPr/>
      </p:nvGrpSpPr>
      <p:grpSpPr>
        <a:xfrm>
          <a:off x="0" y="0"/>
          <a:ext cx="0" cy="0"/>
          <a:chOff x="0" y="0"/>
          <a:chExt cx="0" cy="0"/>
        </a:xfrm>
      </p:grpSpPr>
      <p:cxnSp>
        <p:nvCxnSpPr>
          <p:cNvPr id="17" name="Google Shape;17;p3"/>
          <p:cNvCxnSpPr/>
          <p:nvPr/>
        </p:nvCxnSpPr>
        <p:spPr>
          <a:xfrm>
            <a:off x="425200" y="415650"/>
            <a:ext cx="8296800" cy="0"/>
          </a:xfrm>
          <a:prstGeom prst="straightConnector1">
            <a:avLst/>
          </a:prstGeom>
          <a:noFill/>
          <a:ln w="38100" cap="flat" cmpd="sng">
            <a:solidFill>
              <a:schemeClr val="lt1"/>
            </a:solidFill>
            <a:prstDash val="solid"/>
            <a:round/>
            <a:headEnd type="none" w="sm" len="sm"/>
            <a:tailEnd type="none" w="sm" len="sm"/>
          </a:ln>
        </p:spPr>
      </p:cxnSp>
      <p:cxnSp>
        <p:nvCxnSpPr>
          <p:cNvPr id="18" name="Google Shape;18;p3"/>
          <p:cNvCxnSpPr/>
          <p:nvPr/>
        </p:nvCxnSpPr>
        <p:spPr>
          <a:xfrm>
            <a:off x="425200" y="4740000"/>
            <a:ext cx="8296800" cy="0"/>
          </a:xfrm>
          <a:prstGeom prst="straightConnector1">
            <a:avLst/>
          </a:prstGeom>
          <a:noFill/>
          <a:ln w="19050" cap="flat" cmpd="sng">
            <a:solidFill>
              <a:schemeClr val="lt1"/>
            </a:solidFill>
            <a:prstDash val="solid"/>
            <a:round/>
            <a:headEnd type="none" w="sm" len="sm"/>
            <a:tailEnd type="none" w="sm" len="sm"/>
          </a:ln>
        </p:spPr>
      </p:cxnSp>
      <p:sp>
        <p:nvSpPr>
          <p:cNvPr id="19" name="Google Shape;19;p3"/>
          <p:cNvSpPr txBox="1">
            <a:spLocks noGrp="1"/>
          </p:cNvSpPr>
          <p:nvPr>
            <p:ph type="title"/>
          </p:nvPr>
        </p:nvSpPr>
        <p:spPr>
          <a:xfrm>
            <a:off x="406425" y="1806825"/>
            <a:ext cx="8296800" cy="154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20" name="Google Shape;20;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 name="Freeform 5"/>
          <p:cNvSpPr>
            <a:spLocks/>
          </p:cNvSpPr>
          <p:nvPr userDrawn="1"/>
        </p:nvSpPr>
        <p:spPr bwMode="auto">
          <a:xfrm>
            <a:off x="-6861" y="2"/>
            <a:ext cx="6635045" cy="4272100"/>
          </a:xfrm>
          <a:custGeom>
            <a:avLst/>
            <a:gdLst>
              <a:gd name="T0" fmla="*/ 0 w 5867"/>
              <a:gd name="T1" fmla="*/ 0 h 4320"/>
              <a:gd name="T2" fmla="*/ 0 w 5867"/>
              <a:gd name="T3" fmla="*/ 4320 h 4320"/>
              <a:gd name="T4" fmla="*/ 3187 w 5867"/>
              <a:gd name="T5" fmla="*/ 4320 h 4320"/>
              <a:gd name="T6" fmla="*/ 4630 w 5867"/>
              <a:gd name="T7" fmla="*/ 3063 h 4320"/>
              <a:gd name="T8" fmla="*/ 5669 w 5867"/>
              <a:gd name="T9" fmla="*/ 1003 h 4320"/>
              <a:gd name="T10" fmla="*/ 5867 w 5867"/>
              <a:gd name="T11" fmla="*/ 0 h 4320"/>
              <a:gd name="T12" fmla="*/ 0 w 5867"/>
              <a:gd name="T13" fmla="*/ 0 h 4320"/>
              <a:gd name="connsiteX0" fmla="*/ 1517 w 11517"/>
              <a:gd name="connsiteY0" fmla="*/ 0 h 10474"/>
              <a:gd name="connsiteX1" fmla="*/ 0 w 11517"/>
              <a:gd name="connsiteY1" fmla="*/ 10082 h 10474"/>
              <a:gd name="connsiteX2" fmla="*/ 1517 w 11517"/>
              <a:gd name="connsiteY2" fmla="*/ 10000 h 10474"/>
              <a:gd name="connsiteX3" fmla="*/ 6949 w 11517"/>
              <a:gd name="connsiteY3" fmla="*/ 10000 h 10474"/>
              <a:gd name="connsiteX4" fmla="*/ 9409 w 11517"/>
              <a:gd name="connsiteY4" fmla="*/ 7090 h 10474"/>
              <a:gd name="connsiteX5" fmla="*/ 11180 w 11517"/>
              <a:gd name="connsiteY5" fmla="*/ 2322 h 10474"/>
              <a:gd name="connsiteX6" fmla="*/ 11517 w 11517"/>
              <a:gd name="connsiteY6" fmla="*/ 0 h 10474"/>
              <a:gd name="connsiteX7" fmla="*/ 1517 w 11517"/>
              <a:gd name="connsiteY7" fmla="*/ 0 h 10474"/>
              <a:gd name="connsiteX0" fmla="*/ 1517 w 11517"/>
              <a:gd name="connsiteY0" fmla="*/ 0 h 10082"/>
              <a:gd name="connsiteX1" fmla="*/ 0 w 11517"/>
              <a:gd name="connsiteY1" fmla="*/ 10082 h 10082"/>
              <a:gd name="connsiteX2" fmla="*/ 1517 w 11517"/>
              <a:gd name="connsiteY2" fmla="*/ 10000 h 10082"/>
              <a:gd name="connsiteX3" fmla="*/ 6949 w 11517"/>
              <a:gd name="connsiteY3" fmla="*/ 10000 h 10082"/>
              <a:gd name="connsiteX4" fmla="*/ 9409 w 11517"/>
              <a:gd name="connsiteY4" fmla="*/ 7090 h 10082"/>
              <a:gd name="connsiteX5" fmla="*/ 11180 w 11517"/>
              <a:gd name="connsiteY5" fmla="*/ 2322 h 10082"/>
              <a:gd name="connsiteX6" fmla="*/ 11517 w 11517"/>
              <a:gd name="connsiteY6" fmla="*/ 0 h 10082"/>
              <a:gd name="connsiteX7" fmla="*/ 1517 w 11517"/>
              <a:gd name="connsiteY7" fmla="*/ 0 h 10082"/>
              <a:gd name="connsiteX0" fmla="*/ 1488 w 11488"/>
              <a:gd name="connsiteY0" fmla="*/ 0 h 10015"/>
              <a:gd name="connsiteX1" fmla="*/ 1 w 11488"/>
              <a:gd name="connsiteY1" fmla="*/ 10015 h 10015"/>
              <a:gd name="connsiteX2" fmla="*/ 1488 w 11488"/>
              <a:gd name="connsiteY2" fmla="*/ 10000 h 10015"/>
              <a:gd name="connsiteX3" fmla="*/ 6920 w 11488"/>
              <a:gd name="connsiteY3" fmla="*/ 10000 h 10015"/>
              <a:gd name="connsiteX4" fmla="*/ 9380 w 11488"/>
              <a:gd name="connsiteY4" fmla="*/ 7090 h 10015"/>
              <a:gd name="connsiteX5" fmla="*/ 11151 w 11488"/>
              <a:gd name="connsiteY5" fmla="*/ 2322 h 10015"/>
              <a:gd name="connsiteX6" fmla="*/ 11488 w 11488"/>
              <a:gd name="connsiteY6" fmla="*/ 0 h 10015"/>
              <a:gd name="connsiteX7" fmla="*/ 1488 w 11488"/>
              <a:gd name="connsiteY7" fmla="*/ 0 h 10015"/>
              <a:gd name="connsiteX0" fmla="*/ 24 w 11488"/>
              <a:gd name="connsiteY0" fmla="*/ 22 h 10015"/>
              <a:gd name="connsiteX1" fmla="*/ 1 w 11488"/>
              <a:gd name="connsiteY1" fmla="*/ 10015 h 10015"/>
              <a:gd name="connsiteX2" fmla="*/ 1488 w 11488"/>
              <a:gd name="connsiteY2" fmla="*/ 10000 h 10015"/>
              <a:gd name="connsiteX3" fmla="*/ 6920 w 11488"/>
              <a:gd name="connsiteY3" fmla="*/ 10000 h 10015"/>
              <a:gd name="connsiteX4" fmla="*/ 9380 w 11488"/>
              <a:gd name="connsiteY4" fmla="*/ 7090 h 10015"/>
              <a:gd name="connsiteX5" fmla="*/ 11151 w 11488"/>
              <a:gd name="connsiteY5" fmla="*/ 2322 h 10015"/>
              <a:gd name="connsiteX6" fmla="*/ 11488 w 11488"/>
              <a:gd name="connsiteY6" fmla="*/ 0 h 10015"/>
              <a:gd name="connsiteX7" fmla="*/ 24 w 11488"/>
              <a:gd name="connsiteY7" fmla="*/ 22 h 10015"/>
              <a:gd name="connsiteX0" fmla="*/ 24 w 11488"/>
              <a:gd name="connsiteY0" fmla="*/ 469 h 10015"/>
              <a:gd name="connsiteX1" fmla="*/ 1 w 11488"/>
              <a:gd name="connsiteY1" fmla="*/ 10015 h 10015"/>
              <a:gd name="connsiteX2" fmla="*/ 1488 w 11488"/>
              <a:gd name="connsiteY2" fmla="*/ 10000 h 10015"/>
              <a:gd name="connsiteX3" fmla="*/ 6920 w 11488"/>
              <a:gd name="connsiteY3" fmla="*/ 10000 h 10015"/>
              <a:gd name="connsiteX4" fmla="*/ 9380 w 11488"/>
              <a:gd name="connsiteY4" fmla="*/ 7090 h 10015"/>
              <a:gd name="connsiteX5" fmla="*/ 11151 w 11488"/>
              <a:gd name="connsiteY5" fmla="*/ 2322 h 10015"/>
              <a:gd name="connsiteX6" fmla="*/ 11488 w 11488"/>
              <a:gd name="connsiteY6" fmla="*/ 0 h 10015"/>
              <a:gd name="connsiteX7" fmla="*/ 24 w 11488"/>
              <a:gd name="connsiteY7" fmla="*/ 469 h 10015"/>
              <a:gd name="connsiteX0" fmla="*/ 40 w 11488"/>
              <a:gd name="connsiteY0" fmla="*/ 0 h 10015"/>
              <a:gd name="connsiteX1" fmla="*/ 1 w 11488"/>
              <a:gd name="connsiteY1" fmla="*/ 10015 h 10015"/>
              <a:gd name="connsiteX2" fmla="*/ 1488 w 11488"/>
              <a:gd name="connsiteY2" fmla="*/ 10000 h 10015"/>
              <a:gd name="connsiteX3" fmla="*/ 6920 w 11488"/>
              <a:gd name="connsiteY3" fmla="*/ 10000 h 10015"/>
              <a:gd name="connsiteX4" fmla="*/ 9380 w 11488"/>
              <a:gd name="connsiteY4" fmla="*/ 7090 h 10015"/>
              <a:gd name="connsiteX5" fmla="*/ 11151 w 11488"/>
              <a:gd name="connsiteY5" fmla="*/ 2322 h 10015"/>
              <a:gd name="connsiteX6" fmla="*/ 11488 w 11488"/>
              <a:gd name="connsiteY6" fmla="*/ 0 h 10015"/>
              <a:gd name="connsiteX7" fmla="*/ 40 w 11488"/>
              <a:gd name="connsiteY7" fmla="*/ 0 h 10015"/>
              <a:gd name="connsiteX0" fmla="*/ 7 w 11455"/>
              <a:gd name="connsiteY0" fmla="*/ 0 h 10015"/>
              <a:gd name="connsiteX1" fmla="*/ 1 w 11455"/>
              <a:gd name="connsiteY1" fmla="*/ 10015 h 10015"/>
              <a:gd name="connsiteX2" fmla="*/ 1455 w 11455"/>
              <a:gd name="connsiteY2" fmla="*/ 10000 h 10015"/>
              <a:gd name="connsiteX3" fmla="*/ 6887 w 11455"/>
              <a:gd name="connsiteY3" fmla="*/ 10000 h 10015"/>
              <a:gd name="connsiteX4" fmla="*/ 9347 w 11455"/>
              <a:gd name="connsiteY4" fmla="*/ 7090 h 10015"/>
              <a:gd name="connsiteX5" fmla="*/ 11118 w 11455"/>
              <a:gd name="connsiteY5" fmla="*/ 2322 h 10015"/>
              <a:gd name="connsiteX6" fmla="*/ 11455 w 11455"/>
              <a:gd name="connsiteY6" fmla="*/ 0 h 10015"/>
              <a:gd name="connsiteX7" fmla="*/ 7 w 11455"/>
              <a:gd name="connsiteY7" fmla="*/ 0 h 1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55" h="10015">
                <a:moveTo>
                  <a:pt x="7" y="0"/>
                </a:moveTo>
                <a:cubicBezTo>
                  <a:pt x="11" y="2412"/>
                  <a:pt x="-3" y="7603"/>
                  <a:pt x="1" y="10015"/>
                </a:cubicBezTo>
                <a:cubicBezTo>
                  <a:pt x="22" y="9966"/>
                  <a:pt x="307" y="10003"/>
                  <a:pt x="1455" y="10000"/>
                </a:cubicBezTo>
                <a:lnTo>
                  <a:pt x="6887" y="10000"/>
                </a:lnTo>
                <a:cubicBezTo>
                  <a:pt x="7790" y="9243"/>
                  <a:pt x="8609" y="8273"/>
                  <a:pt x="9347" y="7090"/>
                </a:cubicBezTo>
                <a:cubicBezTo>
                  <a:pt x="10143" y="5808"/>
                  <a:pt x="10739" y="4222"/>
                  <a:pt x="11118" y="2322"/>
                </a:cubicBezTo>
                <a:cubicBezTo>
                  <a:pt x="11259" y="1602"/>
                  <a:pt x="11371" y="826"/>
                  <a:pt x="11455" y="0"/>
                </a:cubicBezTo>
                <a:lnTo>
                  <a:pt x="7" y="0"/>
                </a:lnTo>
                <a:close/>
              </a:path>
            </a:pathLst>
          </a:custGeom>
          <a:solidFill>
            <a:schemeClr val="accent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18" name="Title 1"/>
          <p:cNvSpPr>
            <a:spLocks noGrp="1"/>
          </p:cNvSpPr>
          <p:nvPr>
            <p:ph type="ctrTitle"/>
          </p:nvPr>
        </p:nvSpPr>
        <p:spPr>
          <a:xfrm>
            <a:off x="473697" y="327422"/>
            <a:ext cx="4812678" cy="1468385"/>
          </a:xfrm>
        </p:spPr>
        <p:txBody>
          <a:bodyPr anchor="b">
            <a:noAutofit/>
          </a:bodyPr>
          <a:lstStyle>
            <a:lvl1pPr algn="l">
              <a:lnSpc>
                <a:spcPct val="85000"/>
              </a:lnSpc>
              <a:defRPr sz="2475">
                <a:solidFill>
                  <a:schemeClr val="bg1"/>
                </a:solidFill>
              </a:defRPr>
            </a:lvl1pPr>
          </a:lstStyle>
          <a:p>
            <a:r>
              <a:rPr lang="en-US" smtClean="0"/>
              <a:t>Click to edit Master title style</a:t>
            </a:r>
            <a:endParaRPr lang="en-IE" dirty="0"/>
          </a:p>
        </p:txBody>
      </p:sp>
      <p:sp>
        <p:nvSpPr>
          <p:cNvPr id="19" name="Subtitle 2"/>
          <p:cNvSpPr>
            <a:spLocks noGrp="1"/>
          </p:cNvSpPr>
          <p:nvPr>
            <p:ph type="subTitle" idx="1"/>
          </p:nvPr>
        </p:nvSpPr>
        <p:spPr>
          <a:xfrm>
            <a:off x="473697" y="1762126"/>
            <a:ext cx="4812678" cy="1385888"/>
          </a:xfrm>
        </p:spPr>
        <p:txBody>
          <a:bodyPr>
            <a:noAutofit/>
          </a:bodyPr>
          <a:lstStyle>
            <a:lvl1pPr marL="0" indent="0" algn="l">
              <a:lnSpc>
                <a:spcPct val="85000"/>
              </a:lnSpc>
              <a:buNone/>
              <a:defRPr sz="2475" b="0" baseline="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IE" dirty="0"/>
          </a:p>
        </p:txBody>
      </p:sp>
      <p:sp>
        <p:nvSpPr>
          <p:cNvPr id="20" name="Text Placeholder 10"/>
          <p:cNvSpPr>
            <a:spLocks noGrp="1"/>
          </p:cNvSpPr>
          <p:nvPr>
            <p:ph type="body" sz="quarter" idx="13"/>
          </p:nvPr>
        </p:nvSpPr>
        <p:spPr>
          <a:xfrm>
            <a:off x="473870" y="3344160"/>
            <a:ext cx="3798094" cy="921544"/>
          </a:xfrm>
        </p:spPr>
        <p:txBody>
          <a:bodyPr>
            <a:noAutofit/>
          </a:bodyPr>
          <a:lstStyle>
            <a:lvl1pPr marL="0" indent="0">
              <a:spcBef>
                <a:spcPts val="0"/>
              </a:spcBef>
              <a:buNone/>
              <a:defRPr sz="1069" b="1" baseline="0">
                <a:solidFill>
                  <a:schemeClr val="accent2"/>
                </a:solidFill>
              </a:defRPr>
            </a:lvl1pPr>
            <a:lvl2pPr marL="257175" indent="0">
              <a:buNone/>
              <a:defRPr sz="1069" b="1"/>
            </a:lvl2pPr>
            <a:lvl3pPr marL="514350" indent="0">
              <a:buNone/>
              <a:defRPr sz="1069" b="1"/>
            </a:lvl3pPr>
            <a:lvl4pPr marL="771525" indent="0">
              <a:buNone/>
              <a:defRPr sz="1069" b="1"/>
            </a:lvl4pPr>
            <a:lvl5pPr marL="1028700" indent="0">
              <a:buNone/>
              <a:defRPr sz="1069" b="1"/>
            </a:lvl5pPr>
          </a:lstStyle>
          <a:p>
            <a:pPr lvl="0"/>
            <a:r>
              <a:rPr lang="en-US" smtClean="0"/>
              <a:t>Edit Master text styles</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44814" y="4461098"/>
            <a:ext cx="1498512" cy="619145"/>
          </a:xfrm>
          <a:prstGeom prst="rect">
            <a:avLst/>
          </a:prstGeom>
        </p:spPr>
      </p:pic>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91328" y="4673446"/>
            <a:ext cx="2014276" cy="378719"/>
          </a:xfrm>
          <a:prstGeom prst="rect">
            <a:avLst/>
          </a:prstGeom>
        </p:spPr>
      </p:pic>
      <p:grpSp>
        <p:nvGrpSpPr>
          <p:cNvPr id="12" name="Group 11"/>
          <p:cNvGrpSpPr/>
          <p:nvPr userDrawn="1"/>
        </p:nvGrpSpPr>
        <p:grpSpPr>
          <a:xfrm>
            <a:off x="595313" y="4655713"/>
            <a:ext cx="3116151" cy="396452"/>
            <a:chOff x="586349" y="5903692"/>
            <a:chExt cx="3282633" cy="699935"/>
          </a:xfrm>
        </p:grpSpPr>
        <p:pic>
          <p:nvPicPr>
            <p:cNvPr id="13" name="Picture 12"/>
            <p:cNvPicPr>
              <a:picLocks noChangeAspect="1"/>
            </p:cNvPicPr>
            <p:nvPr/>
          </p:nvPicPr>
          <p:blipFill rotWithShape="1">
            <a:blip r:embed="rId4" cstate="email">
              <a:extLst>
                <a:ext uri="{28A0092B-C50C-407E-A947-70E740481C1C}">
                  <a14:useLocalDpi xmlns:a14="http://schemas.microsoft.com/office/drawing/2010/main"/>
                </a:ext>
              </a:extLst>
            </a:blip>
            <a:srcRect l="11807" t="40870" r="47831" b="41228"/>
            <a:stretch/>
          </p:blipFill>
          <p:spPr>
            <a:xfrm>
              <a:off x="586349" y="5970644"/>
              <a:ext cx="1724629" cy="553581"/>
            </a:xfrm>
            <a:prstGeom prst="rect">
              <a:avLst/>
            </a:prstGeom>
          </p:spPr>
        </p:pic>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1007" y="5903692"/>
              <a:ext cx="897975" cy="699935"/>
            </a:xfrm>
            <a:prstGeom prst="rect">
              <a:avLst/>
            </a:prstGeom>
          </p:spPr>
        </p:pic>
      </p:grpSp>
    </p:spTree>
    <p:extLst>
      <p:ext uri="{BB962C8B-B14F-4D97-AF65-F5344CB8AC3E}">
        <p14:creationId xmlns:p14="http://schemas.microsoft.com/office/powerpoint/2010/main" val="2229100848"/>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3" name="Freeform 5"/>
          <p:cNvSpPr>
            <a:spLocks/>
          </p:cNvSpPr>
          <p:nvPr userDrawn="1"/>
        </p:nvSpPr>
        <p:spPr bwMode="auto">
          <a:xfrm>
            <a:off x="3" y="4"/>
            <a:ext cx="8307977" cy="4570469"/>
          </a:xfrm>
          <a:custGeom>
            <a:avLst/>
            <a:gdLst>
              <a:gd name="T0" fmla="*/ 0 w 2616"/>
              <a:gd name="T1" fmla="*/ 0 h 1918"/>
              <a:gd name="T2" fmla="*/ 0 w 2616"/>
              <a:gd name="T3" fmla="*/ 1893 h 1918"/>
              <a:gd name="T4" fmla="*/ 441 w 2616"/>
              <a:gd name="T5" fmla="*/ 1915 h 1918"/>
              <a:gd name="T6" fmla="*/ 986 w 2616"/>
              <a:gd name="T7" fmla="*/ 1839 h 1918"/>
              <a:gd name="T8" fmla="*/ 1612 w 2616"/>
              <a:gd name="T9" fmla="*/ 1581 h 1918"/>
              <a:gd name="T10" fmla="*/ 2173 w 2616"/>
              <a:gd name="T11" fmla="*/ 1105 h 1918"/>
              <a:gd name="T12" fmla="*/ 2543 w 2616"/>
              <a:gd name="T13" fmla="*/ 372 h 1918"/>
              <a:gd name="T14" fmla="*/ 2616 w 2616"/>
              <a:gd name="T15" fmla="*/ 0 h 1918"/>
              <a:gd name="T16" fmla="*/ 0 w 2616"/>
              <a:gd name="T17" fmla="*/ 0 h 1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16" h="1918">
                <a:moveTo>
                  <a:pt x="0" y="0"/>
                </a:moveTo>
                <a:cubicBezTo>
                  <a:pt x="0" y="1893"/>
                  <a:pt x="0" y="1893"/>
                  <a:pt x="0" y="1893"/>
                </a:cubicBezTo>
                <a:cubicBezTo>
                  <a:pt x="240" y="1918"/>
                  <a:pt x="441" y="1915"/>
                  <a:pt x="441" y="1915"/>
                </a:cubicBezTo>
                <a:cubicBezTo>
                  <a:pt x="594" y="1915"/>
                  <a:pt x="775" y="1890"/>
                  <a:pt x="986" y="1839"/>
                </a:cubicBezTo>
                <a:cubicBezTo>
                  <a:pt x="1197" y="1787"/>
                  <a:pt x="1405" y="1702"/>
                  <a:pt x="1612" y="1581"/>
                </a:cubicBezTo>
                <a:cubicBezTo>
                  <a:pt x="1819" y="1461"/>
                  <a:pt x="2006" y="1303"/>
                  <a:pt x="2173" y="1105"/>
                </a:cubicBezTo>
                <a:cubicBezTo>
                  <a:pt x="2339" y="908"/>
                  <a:pt x="2464" y="664"/>
                  <a:pt x="2543" y="372"/>
                </a:cubicBezTo>
                <a:cubicBezTo>
                  <a:pt x="2574" y="257"/>
                  <a:pt x="2598" y="133"/>
                  <a:pt x="2616" y="0"/>
                </a:cubicBezTo>
                <a:lnTo>
                  <a:pt x="0" y="0"/>
                </a:lnTo>
                <a:close/>
              </a:path>
            </a:pathLst>
          </a:custGeom>
          <a:solidFill>
            <a:schemeClr val="accent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ctrTitle"/>
          </p:nvPr>
        </p:nvSpPr>
        <p:spPr>
          <a:xfrm>
            <a:off x="647869" y="314329"/>
            <a:ext cx="7200000" cy="952436"/>
          </a:xfrm>
        </p:spPr>
        <p:txBody>
          <a:bodyPr anchor="b">
            <a:noAutofit/>
          </a:bodyPr>
          <a:lstStyle>
            <a:lvl1pPr algn="l">
              <a:lnSpc>
                <a:spcPct val="85000"/>
              </a:lnSpc>
              <a:defRPr sz="2363">
                <a:solidFill>
                  <a:schemeClr val="bg1"/>
                </a:solidFill>
              </a:defRPr>
            </a:lvl1pPr>
          </a:lstStyle>
          <a:p>
            <a:r>
              <a:rPr lang="en-US" smtClean="0"/>
              <a:t>Click to edit Master title style</a:t>
            </a:r>
            <a:endParaRPr lang="en-IE" dirty="0"/>
          </a:p>
        </p:txBody>
      </p:sp>
      <p:sp>
        <p:nvSpPr>
          <p:cNvPr id="3" name="Subtitle 2"/>
          <p:cNvSpPr>
            <a:spLocks noGrp="1"/>
          </p:cNvSpPr>
          <p:nvPr>
            <p:ph type="subTitle" idx="1"/>
          </p:nvPr>
        </p:nvSpPr>
        <p:spPr>
          <a:xfrm>
            <a:off x="647869" y="1286020"/>
            <a:ext cx="7200000" cy="810569"/>
          </a:xfrm>
        </p:spPr>
        <p:txBody>
          <a:bodyPr>
            <a:noAutofit/>
          </a:bodyPr>
          <a:lstStyle>
            <a:lvl1pPr marL="0" indent="0" algn="l">
              <a:lnSpc>
                <a:spcPct val="85000"/>
              </a:lnSpc>
              <a:buNone/>
              <a:defRPr sz="1913" b="0" baseline="0">
                <a:solidFill>
                  <a:schemeClr val="bg1"/>
                </a:solidFill>
              </a:defRPr>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smtClean="0"/>
              <a:t>Click to edit Master subtitle style</a:t>
            </a:r>
            <a:endParaRPr lang="en-IE" dirty="0"/>
          </a:p>
        </p:txBody>
      </p:sp>
      <p:sp>
        <p:nvSpPr>
          <p:cNvPr id="11" name="Text Placeholder 10"/>
          <p:cNvSpPr>
            <a:spLocks noGrp="1"/>
          </p:cNvSpPr>
          <p:nvPr>
            <p:ph type="body" sz="quarter" idx="13"/>
          </p:nvPr>
        </p:nvSpPr>
        <p:spPr>
          <a:xfrm>
            <a:off x="648042" y="2325259"/>
            <a:ext cx="3798094" cy="921544"/>
          </a:xfrm>
        </p:spPr>
        <p:txBody>
          <a:bodyPr>
            <a:noAutofit/>
          </a:bodyPr>
          <a:lstStyle>
            <a:lvl1pPr marL="0" indent="0">
              <a:spcBef>
                <a:spcPts val="0"/>
              </a:spcBef>
              <a:buNone/>
              <a:defRPr sz="1013" b="1" baseline="0">
                <a:solidFill>
                  <a:schemeClr val="accent2"/>
                </a:solidFill>
              </a:defRPr>
            </a:lvl1pPr>
            <a:lvl2pPr marL="192881" indent="0">
              <a:buNone/>
              <a:defRPr sz="802" b="1"/>
            </a:lvl2pPr>
            <a:lvl3pPr marL="385763" indent="0">
              <a:buNone/>
              <a:defRPr sz="802" b="1"/>
            </a:lvl3pPr>
            <a:lvl4pPr marL="578644" indent="0">
              <a:buNone/>
              <a:defRPr sz="802" b="1"/>
            </a:lvl4pPr>
            <a:lvl5pPr marL="771525" indent="0">
              <a:buNone/>
              <a:defRPr sz="802" b="1"/>
            </a:lvl5pPr>
          </a:lstStyle>
          <a:p>
            <a:pPr lvl="0"/>
            <a:r>
              <a:rPr lang="en-US" smtClean="0"/>
              <a:t>Click to edit Master text styles</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44814" y="4461098"/>
            <a:ext cx="1498512" cy="619145"/>
          </a:xfrm>
          <a:prstGeom prst="rect">
            <a:avLst/>
          </a:prstGeom>
        </p:spPr>
      </p:pic>
      <p:pic>
        <p:nvPicPr>
          <p:cNvPr id="16" name="Picture 1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91328" y="4673446"/>
            <a:ext cx="2014276" cy="378719"/>
          </a:xfrm>
          <a:prstGeom prst="rect">
            <a:avLst/>
          </a:prstGeom>
        </p:spPr>
      </p:pic>
      <p:grpSp>
        <p:nvGrpSpPr>
          <p:cNvPr id="18" name="Group 17"/>
          <p:cNvGrpSpPr/>
          <p:nvPr userDrawn="1"/>
        </p:nvGrpSpPr>
        <p:grpSpPr>
          <a:xfrm>
            <a:off x="595313" y="4655713"/>
            <a:ext cx="3116151" cy="396452"/>
            <a:chOff x="586349" y="5903692"/>
            <a:chExt cx="3282633" cy="699935"/>
          </a:xfrm>
        </p:grpSpPr>
        <p:pic>
          <p:nvPicPr>
            <p:cNvPr id="19" name="Picture 18"/>
            <p:cNvPicPr>
              <a:picLocks noChangeAspect="1"/>
            </p:cNvPicPr>
            <p:nvPr/>
          </p:nvPicPr>
          <p:blipFill rotWithShape="1">
            <a:blip r:embed="rId4" cstate="email">
              <a:extLst>
                <a:ext uri="{28A0092B-C50C-407E-A947-70E740481C1C}">
                  <a14:useLocalDpi xmlns:a14="http://schemas.microsoft.com/office/drawing/2010/main"/>
                </a:ext>
              </a:extLst>
            </a:blip>
            <a:srcRect l="11807" t="40870" r="47831" b="41228"/>
            <a:stretch/>
          </p:blipFill>
          <p:spPr>
            <a:xfrm>
              <a:off x="586349" y="5970644"/>
              <a:ext cx="1724629" cy="553581"/>
            </a:xfrm>
            <a:prstGeom prst="rect">
              <a:avLst/>
            </a:prstGeom>
          </p:spPr>
        </p:pic>
        <p:pic>
          <p:nvPicPr>
            <p:cNvPr id="20" name="Picture 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1007" y="5903692"/>
              <a:ext cx="897975" cy="699935"/>
            </a:xfrm>
            <a:prstGeom prst="rect">
              <a:avLst/>
            </a:prstGeom>
          </p:spPr>
        </p:pic>
      </p:grpSp>
    </p:spTree>
    <p:extLst>
      <p:ext uri="{BB962C8B-B14F-4D97-AF65-F5344CB8AC3E}">
        <p14:creationId xmlns:p14="http://schemas.microsoft.com/office/powerpoint/2010/main" val="3055292785"/>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16" name="Freeform 5"/>
          <p:cNvSpPr>
            <a:spLocks/>
          </p:cNvSpPr>
          <p:nvPr userDrawn="1"/>
        </p:nvSpPr>
        <p:spPr bwMode="auto">
          <a:xfrm>
            <a:off x="3" y="4"/>
            <a:ext cx="8307977" cy="4570469"/>
          </a:xfrm>
          <a:custGeom>
            <a:avLst/>
            <a:gdLst>
              <a:gd name="T0" fmla="*/ 0 w 2616"/>
              <a:gd name="T1" fmla="*/ 0 h 1918"/>
              <a:gd name="T2" fmla="*/ 0 w 2616"/>
              <a:gd name="T3" fmla="*/ 1893 h 1918"/>
              <a:gd name="T4" fmla="*/ 441 w 2616"/>
              <a:gd name="T5" fmla="*/ 1915 h 1918"/>
              <a:gd name="T6" fmla="*/ 986 w 2616"/>
              <a:gd name="T7" fmla="*/ 1839 h 1918"/>
              <a:gd name="T8" fmla="*/ 1612 w 2616"/>
              <a:gd name="T9" fmla="*/ 1581 h 1918"/>
              <a:gd name="T10" fmla="*/ 2173 w 2616"/>
              <a:gd name="T11" fmla="*/ 1105 h 1918"/>
              <a:gd name="T12" fmla="*/ 2543 w 2616"/>
              <a:gd name="T13" fmla="*/ 372 h 1918"/>
              <a:gd name="T14" fmla="*/ 2616 w 2616"/>
              <a:gd name="T15" fmla="*/ 0 h 1918"/>
              <a:gd name="T16" fmla="*/ 0 w 2616"/>
              <a:gd name="T17" fmla="*/ 0 h 1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16" h="1918">
                <a:moveTo>
                  <a:pt x="0" y="0"/>
                </a:moveTo>
                <a:cubicBezTo>
                  <a:pt x="0" y="1893"/>
                  <a:pt x="0" y="1893"/>
                  <a:pt x="0" y="1893"/>
                </a:cubicBezTo>
                <a:cubicBezTo>
                  <a:pt x="240" y="1918"/>
                  <a:pt x="441" y="1915"/>
                  <a:pt x="441" y="1915"/>
                </a:cubicBezTo>
                <a:cubicBezTo>
                  <a:pt x="594" y="1915"/>
                  <a:pt x="775" y="1890"/>
                  <a:pt x="986" y="1839"/>
                </a:cubicBezTo>
                <a:cubicBezTo>
                  <a:pt x="1197" y="1787"/>
                  <a:pt x="1405" y="1702"/>
                  <a:pt x="1612" y="1581"/>
                </a:cubicBezTo>
                <a:cubicBezTo>
                  <a:pt x="1819" y="1461"/>
                  <a:pt x="2006" y="1303"/>
                  <a:pt x="2173" y="1105"/>
                </a:cubicBezTo>
                <a:cubicBezTo>
                  <a:pt x="2339" y="908"/>
                  <a:pt x="2464" y="664"/>
                  <a:pt x="2543" y="372"/>
                </a:cubicBezTo>
                <a:cubicBezTo>
                  <a:pt x="2574" y="257"/>
                  <a:pt x="2598" y="133"/>
                  <a:pt x="2616" y="0"/>
                </a:cubicBezTo>
                <a:lnTo>
                  <a:pt x="0" y="0"/>
                </a:lnTo>
                <a:close/>
              </a:path>
            </a:pathLst>
          </a:custGeom>
          <a:solidFill>
            <a:schemeClr val="accent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ctrTitle"/>
          </p:nvPr>
        </p:nvSpPr>
        <p:spPr>
          <a:xfrm>
            <a:off x="654670" y="292895"/>
            <a:ext cx="7200000" cy="952844"/>
          </a:xfrm>
        </p:spPr>
        <p:txBody>
          <a:bodyPr anchor="b">
            <a:noAutofit/>
          </a:bodyPr>
          <a:lstStyle>
            <a:lvl1pPr algn="l">
              <a:lnSpc>
                <a:spcPct val="85000"/>
              </a:lnSpc>
              <a:defRPr sz="2363">
                <a:solidFill>
                  <a:schemeClr val="bg1"/>
                </a:solidFill>
              </a:defRPr>
            </a:lvl1pPr>
          </a:lstStyle>
          <a:p>
            <a:r>
              <a:rPr lang="en-US" smtClean="0"/>
              <a:t>Click to edit Master title style</a:t>
            </a:r>
            <a:endParaRPr lang="en-IE" dirty="0"/>
          </a:p>
        </p:txBody>
      </p:sp>
      <p:sp>
        <p:nvSpPr>
          <p:cNvPr id="3" name="Subtitle 2"/>
          <p:cNvSpPr>
            <a:spLocks noGrp="1"/>
          </p:cNvSpPr>
          <p:nvPr>
            <p:ph type="subTitle" idx="1"/>
          </p:nvPr>
        </p:nvSpPr>
        <p:spPr>
          <a:xfrm>
            <a:off x="654670" y="1283498"/>
            <a:ext cx="7200000" cy="873919"/>
          </a:xfrm>
        </p:spPr>
        <p:txBody>
          <a:bodyPr>
            <a:noAutofit/>
          </a:bodyPr>
          <a:lstStyle>
            <a:lvl1pPr marL="0" indent="0" algn="l">
              <a:lnSpc>
                <a:spcPct val="85000"/>
              </a:lnSpc>
              <a:buNone/>
              <a:defRPr sz="1913" b="0" baseline="0">
                <a:solidFill>
                  <a:schemeClr val="bg1"/>
                </a:solidFill>
              </a:defRPr>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smtClean="0"/>
              <a:t>Click to edit Master subtitle style</a:t>
            </a:r>
            <a:endParaRPr lang="en-IE" dirty="0"/>
          </a:p>
        </p:txBody>
      </p:sp>
      <p:sp>
        <p:nvSpPr>
          <p:cNvPr id="11" name="Text Placeholder 10"/>
          <p:cNvSpPr>
            <a:spLocks noGrp="1"/>
          </p:cNvSpPr>
          <p:nvPr>
            <p:ph type="body" sz="quarter" idx="13"/>
          </p:nvPr>
        </p:nvSpPr>
        <p:spPr>
          <a:xfrm>
            <a:off x="654844" y="2315461"/>
            <a:ext cx="3798094" cy="921544"/>
          </a:xfrm>
        </p:spPr>
        <p:txBody>
          <a:bodyPr>
            <a:noAutofit/>
          </a:bodyPr>
          <a:lstStyle>
            <a:lvl1pPr marL="0" indent="0">
              <a:spcBef>
                <a:spcPts val="0"/>
              </a:spcBef>
              <a:buNone/>
              <a:defRPr sz="1013" b="1" baseline="0">
                <a:solidFill>
                  <a:schemeClr val="accent2"/>
                </a:solidFill>
              </a:defRPr>
            </a:lvl1pPr>
            <a:lvl2pPr marL="192881" indent="0">
              <a:buNone/>
              <a:defRPr sz="802" b="1"/>
            </a:lvl2pPr>
            <a:lvl3pPr marL="385763" indent="0">
              <a:buNone/>
              <a:defRPr sz="802" b="1"/>
            </a:lvl3pPr>
            <a:lvl4pPr marL="578644" indent="0">
              <a:buNone/>
              <a:defRPr sz="802" b="1"/>
            </a:lvl4pPr>
            <a:lvl5pPr marL="771525" indent="0">
              <a:buNone/>
              <a:defRPr sz="802" b="1"/>
            </a:lvl5pPr>
          </a:lstStyle>
          <a:p>
            <a:pPr lvl="0"/>
            <a:r>
              <a:rPr lang="en-US" smtClean="0"/>
              <a:t>Click to edit Master text styles</a:t>
            </a:r>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44814" y="4461098"/>
            <a:ext cx="1498512" cy="619145"/>
          </a:xfrm>
          <a:prstGeom prst="rect">
            <a:avLst/>
          </a:prstGeom>
        </p:spPr>
      </p:pic>
      <p:pic>
        <p:nvPicPr>
          <p:cNvPr id="19" name="Picture 1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91328" y="4673446"/>
            <a:ext cx="2014276" cy="378719"/>
          </a:xfrm>
          <a:prstGeom prst="rect">
            <a:avLst/>
          </a:prstGeom>
        </p:spPr>
      </p:pic>
      <p:grpSp>
        <p:nvGrpSpPr>
          <p:cNvPr id="20" name="Group 19"/>
          <p:cNvGrpSpPr/>
          <p:nvPr userDrawn="1"/>
        </p:nvGrpSpPr>
        <p:grpSpPr>
          <a:xfrm>
            <a:off x="595313" y="4655713"/>
            <a:ext cx="3116151" cy="396452"/>
            <a:chOff x="586349" y="5903692"/>
            <a:chExt cx="3282633" cy="699935"/>
          </a:xfrm>
        </p:grpSpPr>
        <p:pic>
          <p:nvPicPr>
            <p:cNvPr id="21" name="Picture 20"/>
            <p:cNvPicPr>
              <a:picLocks noChangeAspect="1"/>
            </p:cNvPicPr>
            <p:nvPr/>
          </p:nvPicPr>
          <p:blipFill rotWithShape="1">
            <a:blip r:embed="rId4" cstate="email">
              <a:extLst>
                <a:ext uri="{28A0092B-C50C-407E-A947-70E740481C1C}">
                  <a14:useLocalDpi xmlns:a14="http://schemas.microsoft.com/office/drawing/2010/main"/>
                </a:ext>
              </a:extLst>
            </a:blip>
            <a:srcRect l="11807" t="40870" r="47831" b="41228"/>
            <a:stretch/>
          </p:blipFill>
          <p:spPr>
            <a:xfrm>
              <a:off x="586349" y="5970644"/>
              <a:ext cx="1724629" cy="553581"/>
            </a:xfrm>
            <a:prstGeom prst="rect">
              <a:avLst/>
            </a:prstGeom>
          </p:spPr>
        </p:pic>
        <p:pic>
          <p:nvPicPr>
            <p:cNvPr id="22" name="Picture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1007" y="5903692"/>
              <a:ext cx="897975" cy="699935"/>
            </a:xfrm>
            <a:prstGeom prst="rect">
              <a:avLst/>
            </a:prstGeom>
          </p:spPr>
        </p:pic>
      </p:grpSp>
    </p:spTree>
    <p:extLst>
      <p:ext uri="{BB962C8B-B14F-4D97-AF65-F5344CB8AC3E}">
        <p14:creationId xmlns:p14="http://schemas.microsoft.com/office/powerpoint/2010/main" val="2359148875"/>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Freeform 5"/>
          <p:cNvSpPr>
            <a:spLocks/>
          </p:cNvSpPr>
          <p:nvPr userDrawn="1"/>
        </p:nvSpPr>
        <p:spPr bwMode="auto">
          <a:xfrm>
            <a:off x="1" y="0"/>
            <a:ext cx="5702300" cy="5143500"/>
          </a:xfrm>
          <a:custGeom>
            <a:avLst/>
            <a:gdLst>
              <a:gd name="T0" fmla="*/ 0 w 1795"/>
              <a:gd name="T1" fmla="*/ 2160 h 2160"/>
              <a:gd name="T2" fmla="*/ 1596 w 1795"/>
              <a:gd name="T3" fmla="*/ 2160 h 2160"/>
              <a:gd name="T4" fmla="*/ 1795 w 1795"/>
              <a:gd name="T5" fmla="*/ 1254 h 2160"/>
              <a:gd name="T6" fmla="*/ 1246 w 1795"/>
              <a:gd name="T7" fmla="*/ 0 h 2160"/>
              <a:gd name="T8" fmla="*/ 0 w 1795"/>
              <a:gd name="T9" fmla="*/ 0 h 2160"/>
              <a:gd name="T10" fmla="*/ 0 w 1795"/>
              <a:gd name="T11" fmla="*/ 2160 h 2160"/>
            </a:gdLst>
            <a:ahLst/>
            <a:cxnLst>
              <a:cxn ang="0">
                <a:pos x="T0" y="T1"/>
              </a:cxn>
              <a:cxn ang="0">
                <a:pos x="T2" y="T3"/>
              </a:cxn>
              <a:cxn ang="0">
                <a:pos x="T4" y="T5"/>
              </a:cxn>
              <a:cxn ang="0">
                <a:pos x="T6" y="T7"/>
              </a:cxn>
              <a:cxn ang="0">
                <a:pos x="T8" y="T9"/>
              </a:cxn>
              <a:cxn ang="0">
                <a:pos x="T10" y="T11"/>
              </a:cxn>
            </a:cxnLst>
            <a:rect l="0" t="0" r="r" b="b"/>
            <a:pathLst>
              <a:path w="1795" h="2160">
                <a:moveTo>
                  <a:pt x="0" y="2160"/>
                </a:moveTo>
                <a:cubicBezTo>
                  <a:pt x="1596" y="2160"/>
                  <a:pt x="1596" y="2160"/>
                  <a:pt x="1596" y="2160"/>
                </a:cubicBezTo>
                <a:cubicBezTo>
                  <a:pt x="1727" y="1879"/>
                  <a:pt x="1795" y="1576"/>
                  <a:pt x="1795" y="1254"/>
                </a:cubicBezTo>
                <a:cubicBezTo>
                  <a:pt x="1795" y="662"/>
                  <a:pt x="1577" y="236"/>
                  <a:pt x="1246" y="0"/>
                </a:cubicBezTo>
                <a:cubicBezTo>
                  <a:pt x="0" y="0"/>
                  <a:pt x="0" y="0"/>
                  <a:pt x="0" y="0"/>
                </a:cubicBezTo>
                <a:lnTo>
                  <a:pt x="0" y="2160"/>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ctrTitle"/>
          </p:nvPr>
        </p:nvSpPr>
        <p:spPr>
          <a:xfrm>
            <a:off x="534657" y="1405346"/>
            <a:ext cx="4081158" cy="1051224"/>
          </a:xfrm>
        </p:spPr>
        <p:txBody>
          <a:bodyPr anchor="b">
            <a:noAutofit/>
          </a:bodyPr>
          <a:lstStyle>
            <a:lvl1pPr algn="l">
              <a:lnSpc>
                <a:spcPct val="85000"/>
              </a:lnSpc>
              <a:defRPr sz="1463">
                <a:solidFill>
                  <a:schemeClr val="accent1"/>
                </a:solidFill>
              </a:defRPr>
            </a:lvl1pPr>
          </a:lstStyle>
          <a:p>
            <a:r>
              <a:rPr lang="en-US" smtClean="0"/>
              <a:t>Click to edit Master title style</a:t>
            </a:r>
            <a:endParaRPr lang="en-IE" dirty="0"/>
          </a:p>
        </p:txBody>
      </p:sp>
      <p:sp>
        <p:nvSpPr>
          <p:cNvPr id="3" name="Subtitle 2"/>
          <p:cNvSpPr>
            <a:spLocks noGrp="1"/>
          </p:cNvSpPr>
          <p:nvPr>
            <p:ph type="subTitle" idx="1"/>
          </p:nvPr>
        </p:nvSpPr>
        <p:spPr>
          <a:xfrm>
            <a:off x="534657" y="2404314"/>
            <a:ext cx="4081158" cy="1090633"/>
          </a:xfrm>
        </p:spPr>
        <p:txBody>
          <a:bodyPr>
            <a:noAutofit/>
          </a:bodyPr>
          <a:lstStyle>
            <a:lvl1pPr marL="0" indent="0" algn="l">
              <a:lnSpc>
                <a:spcPct val="85000"/>
              </a:lnSpc>
              <a:buNone/>
              <a:defRPr sz="1463" b="0" baseline="0">
                <a:solidFill>
                  <a:schemeClr val="accent1"/>
                </a:solidFill>
              </a:defRPr>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smtClean="0"/>
              <a:t>Click to edit Master subtitle style</a:t>
            </a:r>
            <a:endParaRPr lang="en-IE" dirty="0"/>
          </a:p>
        </p:txBody>
      </p:sp>
      <p:sp>
        <p:nvSpPr>
          <p:cNvPr id="11" name="Text Placeholder 10"/>
          <p:cNvSpPr>
            <a:spLocks noGrp="1"/>
          </p:cNvSpPr>
          <p:nvPr>
            <p:ph type="body" sz="quarter" idx="13"/>
          </p:nvPr>
        </p:nvSpPr>
        <p:spPr>
          <a:xfrm>
            <a:off x="534832" y="3480441"/>
            <a:ext cx="3709511" cy="676274"/>
          </a:xfrm>
        </p:spPr>
        <p:txBody>
          <a:bodyPr>
            <a:noAutofit/>
          </a:bodyPr>
          <a:lstStyle>
            <a:lvl1pPr marL="0" indent="0">
              <a:spcBef>
                <a:spcPts val="0"/>
              </a:spcBef>
              <a:buNone/>
              <a:defRPr sz="788" b="1" baseline="0">
                <a:solidFill>
                  <a:schemeClr val="tx2"/>
                </a:solidFill>
              </a:defRPr>
            </a:lvl1pPr>
            <a:lvl2pPr marL="192881" indent="0">
              <a:buNone/>
              <a:defRPr sz="802" b="1"/>
            </a:lvl2pPr>
            <a:lvl3pPr marL="385763" indent="0">
              <a:buNone/>
              <a:defRPr sz="802" b="1"/>
            </a:lvl3pPr>
            <a:lvl4pPr marL="578644" indent="0">
              <a:buNone/>
              <a:defRPr sz="802" b="1"/>
            </a:lvl4pPr>
            <a:lvl5pPr marL="771525" indent="0">
              <a:buNone/>
              <a:defRPr sz="802" b="1"/>
            </a:lvl5pPr>
          </a:lstStyle>
          <a:p>
            <a:pPr lvl="0"/>
            <a:r>
              <a:rPr lang="en-US" smtClean="0"/>
              <a:t>Click to edit Master text styles</a:t>
            </a:r>
          </a:p>
        </p:txBody>
      </p:sp>
      <p:pic>
        <p:nvPicPr>
          <p:cNvPr id="16" name="Picture 15"/>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8159" y="354520"/>
            <a:ext cx="1287463" cy="823304"/>
          </a:xfrm>
          <a:prstGeom prst="rect">
            <a:avLst/>
          </a:prstGeom>
          <a:noFill/>
          <a:ln>
            <a:noFill/>
          </a:ln>
        </p:spPr>
      </p:pic>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95314" y="4784486"/>
            <a:ext cx="1677600" cy="83880"/>
          </a:xfrm>
          <a:prstGeom prst="rect">
            <a:avLst/>
          </a:prstGeom>
        </p:spPr>
      </p:pic>
    </p:spTree>
    <p:extLst>
      <p:ext uri="{BB962C8B-B14F-4D97-AF65-F5344CB8AC3E}">
        <p14:creationId xmlns:p14="http://schemas.microsoft.com/office/powerpoint/2010/main" val="2817315223"/>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p:txBody>
      </p:sp>
      <p:sp>
        <p:nvSpPr>
          <p:cNvPr id="4" name="Date Placeholder 3"/>
          <p:cNvSpPr>
            <a:spLocks noGrp="1"/>
          </p:cNvSpPr>
          <p:nvPr>
            <p:ph type="dt" sz="half" idx="10"/>
          </p:nvPr>
        </p:nvSpPr>
        <p:spPr/>
        <p:txBody>
          <a:bodyPr/>
          <a:lstStyle/>
          <a:p>
            <a:pPr defTabSz="685800">
              <a:buClrTx/>
            </a:pPr>
            <a:fld id="{FE3BA6B8-35DE-479A-B563-26F690D725EF}" type="datetime1">
              <a:rPr lang="en-IE" kern="1200" smtClean="0">
                <a:solidFill>
                  <a:srgbClr val="26CAD3"/>
                </a:solidFill>
                <a:latin typeface="Calibri"/>
                <a:ea typeface="+mn-ea"/>
                <a:cs typeface="+mn-cs"/>
              </a:rPr>
              <a:pPr defTabSz="685800">
                <a:buClrTx/>
              </a:pPr>
              <a:t>15/10/2019</a:t>
            </a:fld>
            <a:endParaRPr lang="en-IE" kern="1200">
              <a:solidFill>
                <a:srgbClr val="26CAD3"/>
              </a:solidFill>
              <a:latin typeface="Calibri"/>
              <a:ea typeface="+mn-ea"/>
              <a:cs typeface="+mn-cs"/>
            </a:endParaRPr>
          </a:p>
        </p:txBody>
      </p:sp>
      <p:sp>
        <p:nvSpPr>
          <p:cNvPr id="5" name="Footer Placeholder 4"/>
          <p:cNvSpPr>
            <a:spLocks noGrp="1"/>
          </p:cNvSpPr>
          <p:nvPr>
            <p:ph type="ftr" sz="quarter" idx="11"/>
          </p:nvPr>
        </p:nvSpPr>
        <p:spPr>
          <a:xfrm>
            <a:off x="1704950" y="3999606"/>
            <a:ext cx="4650131" cy="273844"/>
          </a:xfrm>
        </p:spPr>
        <p:txBody>
          <a:bodyPr/>
          <a:lstStyle/>
          <a:p>
            <a:pPr defTabSz="685800">
              <a:buClrTx/>
            </a:pPr>
            <a:endParaRPr lang="en-IE" kern="1200">
              <a:solidFill>
                <a:srgbClr val="26CAD3"/>
              </a:solidFill>
              <a:latin typeface="Calibri"/>
              <a:ea typeface="+mn-ea"/>
              <a:cs typeface="+mn-cs"/>
            </a:endParaRPr>
          </a:p>
        </p:txBody>
      </p:sp>
      <p:sp>
        <p:nvSpPr>
          <p:cNvPr id="6" name="Slide Number Placeholder 5"/>
          <p:cNvSpPr>
            <a:spLocks noGrp="1"/>
          </p:cNvSpPr>
          <p:nvPr>
            <p:ph type="sldNum" sz="quarter" idx="12"/>
          </p:nvPr>
        </p:nvSpPr>
        <p:spPr>
          <a:xfrm>
            <a:off x="8572500" y="4781997"/>
            <a:ext cx="571500" cy="273844"/>
          </a:xfrm>
        </p:spPr>
        <p:txBody>
          <a:bodyPr/>
          <a:lstStyle>
            <a:lvl1pPr>
              <a:defRPr sz="1350" b="1"/>
            </a:lvl1pPr>
          </a:lstStyle>
          <a:p>
            <a:pPr defTabSz="685800">
              <a:buClrTx/>
            </a:pPr>
            <a:fld id="{66D7C2A8-3574-48AF-9B9F-6538CE887783}" type="slidenum">
              <a:rPr lang="en-IE" kern="1200" smtClean="0">
                <a:solidFill>
                  <a:srgbClr val="26CAD3"/>
                </a:solidFill>
                <a:latin typeface="Calibri"/>
                <a:ea typeface="+mn-ea"/>
                <a:cs typeface="+mn-cs"/>
              </a:rPr>
              <a:pPr defTabSz="685800">
                <a:buClrTx/>
              </a:pPr>
              <a:t>‹#›</a:t>
            </a:fld>
            <a:endParaRPr lang="en-IE" kern="1200">
              <a:solidFill>
                <a:srgbClr val="26CAD3"/>
              </a:solidFill>
              <a:latin typeface="Calibri"/>
              <a:ea typeface="+mn-ea"/>
              <a:cs typeface="+mn-cs"/>
            </a:endParaRPr>
          </a:p>
        </p:txBody>
      </p:sp>
    </p:spTree>
    <p:extLst>
      <p:ext uri="{BB962C8B-B14F-4D97-AF65-F5344CB8AC3E}">
        <p14:creationId xmlns:p14="http://schemas.microsoft.com/office/powerpoint/2010/main" val="1505398994"/>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Wider">
    <p:spTree>
      <p:nvGrpSpPr>
        <p:cNvPr id="1" name=""/>
        <p:cNvGrpSpPr/>
        <p:nvPr/>
      </p:nvGrpSpPr>
      <p:grpSpPr>
        <a:xfrm>
          <a:off x="0" y="0"/>
          <a:ext cx="0" cy="0"/>
          <a:chOff x="0" y="0"/>
          <a:chExt cx="0" cy="0"/>
        </a:xfrm>
      </p:grpSpPr>
      <p:sp>
        <p:nvSpPr>
          <p:cNvPr id="2" name="Title 1"/>
          <p:cNvSpPr>
            <a:spLocks noGrp="1"/>
          </p:cNvSpPr>
          <p:nvPr>
            <p:ph type="title"/>
          </p:nvPr>
        </p:nvSpPr>
        <p:spPr>
          <a:xfrm>
            <a:off x="571500" y="0"/>
            <a:ext cx="7855132" cy="800100"/>
          </a:xfrm>
        </p:spPr>
        <p:txBody>
          <a:bodyPr/>
          <a:lstStyle>
            <a:lvl1pPr>
              <a:defRPr sz="2100"/>
            </a:lvl1pPr>
          </a:lstStyle>
          <a:p>
            <a:r>
              <a:rPr lang="en-US" smtClean="0"/>
              <a:t>Click to edit Master title style</a:t>
            </a:r>
            <a:endParaRPr lang="en-IE"/>
          </a:p>
        </p:txBody>
      </p:sp>
      <p:sp>
        <p:nvSpPr>
          <p:cNvPr id="3" name="Content Placeholder 2"/>
          <p:cNvSpPr>
            <a:spLocks noGrp="1"/>
          </p:cNvSpPr>
          <p:nvPr>
            <p:ph idx="1"/>
          </p:nvPr>
        </p:nvSpPr>
        <p:spPr>
          <a:xfrm>
            <a:off x="644437" y="1428754"/>
            <a:ext cx="6836789" cy="3203972"/>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4" name="Date Placeholder 3"/>
          <p:cNvSpPr>
            <a:spLocks noGrp="1"/>
          </p:cNvSpPr>
          <p:nvPr>
            <p:ph type="dt" sz="half" idx="10"/>
          </p:nvPr>
        </p:nvSpPr>
        <p:spPr>
          <a:xfrm>
            <a:off x="1207508" y="3488770"/>
            <a:ext cx="1060515" cy="273844"/>
          </a:xfrm>
        </p:spPr>
        <p:txBody>
          <a:bodyPr/>
          <a:lstStyle/>
          <a:p>
            <a:pPr defTabSz="685800">
              <a:buClrTx/>
            </a:pPr>
            <a:fld id="{ECC66D36-2881-453D-8440-2E6D0FBA8A28}" type="datetime1">
              <a:rPr lang="en-IE" kern="1200" smtClean="0">
                <a:solidFill>
                  <a:srgbClr val="26CAD3"/>
                </a:solidFill>
                <a:latin typeface="Calibri"/>
                <a:ea typeface="+mn-ea"/>
                <a:cs typeface="+mn-cs"/>
              </a:rPr>
              <a:pPr defTabSz="685800">
                <a:buClrTx/>
              </a:pPr>
              <a:t>15/10/2019</a:t>
            </a:fld>
            <a:endParaRPr lang="en-IE" kern="1200">
              <a:solidFill>
                <a:srgbClr val="26CAD3"/>
              </a:solidFill>
              <a:latin typeface="Calibri"/>
              <a:ea typeface="+mn-ea"/>
              <a:cs typeface="+mn-cs"/>
            </a:endParaRPr>
          </a:p>
        </p:txBody>
      </p:sp>
      <p:sp>
        <p:nvSpPr>
          <p:cNvPr id="5" name="Footer Placeholder 4"/>
          <p:cNvSpPr>
            <a:spLocks noGrp="1"/>
          </p:cNvSpPr>
          <p:nvPr>
            <p:ph type="ftr" sz="quarter" idx="11"/>
          </p:nvPr>
        </p:nvSpPr>
        <p:spPr>
          <a:xfrm>
            <a:off x="1737766" y="3992287"/>
            <a:ext cx="4650131" cy="273844"/>
          </a:xfrm>
        </p:spPr>
        <p:txBody>
          <a:bodyPr/>
          <a:lstStyle/>
          <a:p>
            <a:pPr defTabSz="685800">
              <a:buClrTx/>
            </a:pPr>
            <a:endParaRPr lang="en-IE" kern="1200" dirty="0">
              <a:solidFill>
                <a:srgbClr val="26CAD3"/>
              </a:solidFill>
              <a:latin typeface="Calibri"/>
              <a:ea typeface="+mn-ea"/>
              <a:cs typeface="+mn-cs"/>
            </a:endParaRPr>
          </a:p>
        </p:txBody>
      </p:sp>
      <p:sp>
        <p:nvSpPr>
          <p:cNvPr id="6" name="Slide Number Placeholder 5"/>
          <p:cNvSpPr>
            <a:spLocks noGrp="1"/>
          </p:cNvSpPr>
          <p:nvPr>
            <p:ph type="sldNum" sz="quarter" idx="12"/>
          </p:nvPr>
        </p:nvSpPr>
        <p:spPr>
          <a:xfrm>
            <a:off x="8572500" y="4803734"/>
            <a:ext cx="571500" cy="273844"/>
          </a:xfrm>
        </p:spPr>
        <p:txBody>
          <a:bodyPr/>
          <a:lstStyle>
            <a:lvl1pPr>
              <a:defRPr sz="1350" b="1"/>
            </a:lvl1pPr>
          </a:lstStyle>
          <a:p>
            <a:pPr defTabSz="685800">
              <a:buClrTx/>
            </a:pPr>
            <a:fld id="{66D7C2A8-3574-48AF-9B9F-6538CE887783}" type="slidenum">
              <a:rPr lang="en-IE" kern="1200" smtClean="0">
                <a:solidFill>
                  <a:srgbClr val="26CAD3"/>
                </a:solidFill>
                <a:latin typeface="Calibri"/>
                <a:ea typeface="+mn-ea"/>
                <a:cs typeface="+mn-cs"/>
              </a:rPr>
              <a:pPr defTabSz="685800">
                <a:buClrTx/>
              </a:pPr>
              <a:t>‹#›</a:t>
            </a:fld>
            <a:endParaRPr lang="en-IE" kern="1200">
              <a:solidFill>
                <a:srgbClr val="26CAD3"/>
              </a:solidFill>
              <a:latin typeface="Calibri"/>
              <a:ea typeface="+mn-ea"/>
              <a:cs typeface="+mn-cs"/>
            </a:endParaRPr>
          </a:p>
        </p:txBody>
      </p:sp>
    </p:spTree>
    <p:extLst>
      <p:ext uri="{BB962C8B-B14F-4D97-AF65-F5344CB8AC3E}">
        <p14:creationId xmlns:p14="http://schemas.microsoft.com/office/powerpoint/2010/main" val="3863428695"/>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secHead" preserve="1">
  <p:cSld name="Divider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Freeform 5"/>
          <p:cNvSpPr>
            <a:spLocks/>
          </p:cNvSpPr>
          <p:nvPr userDrawn="1"/>
        </p:nvSpPr>
        <p:spPr bwMode="auto">
          <a:xfrm>
            <a:off x="1" y="1"/>
            <a:ext cx="5216434" cy="3223692"/>
          </a:xfrm>
          <a:custGeom>
            <a:avLst/>
            <a:gdLst>
              <a:gd name="T0" fmla="*/ 0 w 1642"/>
              <a:gd name="T1" fmla="*/ 1306 h 1352"/>
              <a:gd name="T2" fmla="*/ 377 w 1642"/>
              <a:gd name="T3" fmla="*/ 1352 h 1352"/>
              <a:gd name="T4" fmla="*/ 1273 w 1642"/>
              <a:gd name="T5" fmla="*/ 1030 h 1352"/>
              <a:gd name="T6" fmla="*/ 1642 w 1642"/>
              <a:gd name="T7" fmla="*/ 152 h 1352"/>
              <a:gd name="T8" fmla="*/ 1634 w 1642"/>
              <a:gd name="T9" fmla="*/ 0 h 1352"/>
              <a:gd name="T10" fmla="*/ 0 w 1642"/>
              <a:gd name="T11" fmla="*/ 0 h 1352"/>
              <a:gd name="T12" fmla="*/ 0 w 1642"/>
              <a:gd name="T13" fmla="*/ 1306 h 1352"/>
            </a:gdLst>
            <a:ahLst/>
            <a:cxnLst>
              <a:cxn ang="0">
                <a:pos x="T0" y="T1"/>
              </a:cxn>
              <a:cxn ang="0">
                <a:pos x="T2" y="T3"/>
              </a:cxn>
              <a:cxn ang="0">
                <a:pos x="T4" y="T5"/>
              </a:cxn>
              <a:cxn ang="0">
                <a:pos x="T6" y="T7"/>
              </a:cxn>
              <a:cxn ang="0">
                <a:pos x="T8" y="T9"/>
              </a:cxn>
              <a:cxn ang="0">
                <a:pos x="T10" y="T11"/>
              </a:cxn>
              <a:cxn ang="0">
                <a:pos x="T12" y="T13"/>
              </a:cxn>
            </a:cxnLst>
            <a:rect l="0" t="0" r="r" b="b"/>
            <a:pathLst>
              <a:path w="1642" h="1352">
                <a:moveTo>
                  <a:pt x="0" y="1306"/>
                </a:moveTo>
                <a:cubicBezTo>
                  <a:pt x="118" y="1336"/>
                  <a:pt x="244" y="1352"/>
                  <a:pt x="377" y="1352"/>
                </a:cubicBezTo>
                <a:cubicBezTo>
                  <a:pt x="730" y="1352"/>
                  <a:pt x="1029" y="1245"/>
                  <a:pt x="1273" y="1030"/>
                </a:cubicBezTo>
                <a:cubicBezTo>
                  <a:pt x="1518" y="815"/>
                  <a:pt x="1642" y="523"/>
                  <a:pt x="1642" y="152"/>
                </a:cubicBezTo>
                <a:cubicBezTo>
                  <a:pt x="1642" y="100"/>
                  <a:pt x="1639" y="49"/>
                  <a:pt x="1634" y="0"/>
                </a:cubicBezTo>
                <a:cubicBezTo>
                  <a:pt x="0" y="0"/>
                  <a:pt x="0" y="0"/>
                  <a:pt x="0" y="0"/>
                </a:cubicBezTo>
                <a:lnTo>
                  <a:pt x="0" y="1306"/>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title"/>
          </p:nvPr>
        </p:nvSpPr>
        <p:spPr>
          <a:xfrm>
            <a:off x="644435" y="365760"/>
            <a:ext cx="2955303" cy="836023"/>
          </a:xfrm>
        </p:spPr>
        <p:txBody>
          <a:bodyPr anchor="t" anchorCtr="0">
            <a:noAutofit/>
          </a:bodyPr>
          <a:lstStyle>
            <a:lvl1pPr>
              <a:lnSpc>
                <a:spcPct val="90000"/>
              </a:lnSpc>
              <a:defRPr sz="2138">
                <a:solidFill>
                  <a:schemeClr val="accent1"/>
                </a:solidFill>
              </a:defRPr>
            </a:lvl1pPr>
          </a:lstStyle>
          <a:p>
            <a:r>
              <a:rPr lang="en-US" smtClean="0"/>
              <a:t>Click to edit Master title style</a:t>
            </a:r>
            <a:endParaRPr lang="en-IE" dirty="0"/>
          </a:p>
        </p:txBody>
      </p:sp>
      <p:sp>
        <p:nvSpPr>
          <p:cNvPr id="3" name="Text Placeholder 2"/>
          <p:cNvSpPr>
            <a:spLocks noGrp="1"/>
          </p:cNvSpPr>
          <p:nvPr>
            <p:ph type="body" idx="1"/>
          </p:nvPr>
        </p:nvSpPr>
        <p:spPr>
          <a:xfrm>
            <a:off x="644435" y="1201787"/>
            <a:ext cx="2955303" cy="1125140"/>
          </a:xfrm>
        </p:spPr>
        <p:txBody>
          <a:bodyPr>
            <a:noAutofit/>
          </a:bodyPr>
          <a:lstStyle>
            <a:lvl1pPr marL="0" indent="0">
              <a:lnSpc>
                <a:spcPct val="85000"/>
              </a:lnSpc>
              <a:buNone/>
              <a:defRPr sz="1013">
                <a:solidFill>
                  <a:schemeClr val="tx1">
                    <a:tint val="75000"/>
                  </a:schemeClr>
                </a:solidFill>
              </a:defRPr>
            </a:lvl1pPr>
            <a:lvl2pPr marL="192881" indent="0">
              <a:buNone/>
              <a:defRPr sz="844">
                <a:solidFill>
                  <a:schemeClr val="tx1">
                    <a:tint val="75000"/>
                  </a:schemeClr>
                </a:solidFill>
              </a:defRPr>
            </a:lvl2pPr>
            <a:lvl3pPr marL="385763" indent="0">
              <a:buNone/>
              <a:defRPr sz="760">
                <a:solidFill>
                  <a:schemeClr val="tx1">
                    <a:tint val="75000"/>
                  </a:schemeClr>
                </a:solidFill>
              </a:defRPr>
            </a:lvl3pPr>
            <a:lvl4pPr marL="578644" indent="0">
              <a:buNone/>
              <a:defRPr sz="675">
                <a:solidFill>
                  <a:schemeClr val="tx1">
                    <a:tint val="75000"/>
                  </a:schemeClr>
                </a:solidFill>
              </a:defRPr>
            </a:lvl4pPr>
            <a:lvl5pPr marL="771525" indent="0">
              <a:buNone/>
              <a:defRPr sz="675">
                <a:solidFill>
                  <a:schemeClr val="tx1">
                    <a:tint val="75000"/>
                  </a:schemeClr>
                </a:solidFill>
              </a:defRPr>
            </a:lvl5pPr>
            <a:lvl6pPr marL="964406" indent="0">
              <a:buNone/>
              <a:defRPr sz="675">
                <a:solidFill>
                  <a:schemeClr val="tx1">
                    <a:tint val="75000"/>
                  </a:schemeClr>
                </a:solidFill>
              </a:defRPr>
            </a:lvl6pPr>
            <a:lvl7pPr marL="1157288" indent="0">
              <a:buNone/>
              <a:defRPr sz="675">
                <a:solidFill>
                  <a:schemeClr val="tx1">
                    <a:tint val="75000"/>
                  </a:schemeClr>
                </a:solidFill>
              </a:defRPr>
            </a:lvl7pPr>
            <a:lvl8pPr marL="1350169" indent="0">
              <a:buNone/>
              <a:defRPr sz="675">
                <a:solidFill>
                  <a:schemeClr val="tx1">
                    <a:tint val="75000"/>
                  </a:schemeClr>
                </a:solidFill>
              </a:defRPr>
            </a:lvl8pPr>
            <a:lvl9pPr marL="1543050" indent="0">
              <a:buNone/>
              <a:defRPr sz="67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pPr defTabSz="685800">
              <a:buClrTx/>
            </a:pPr>
            <a:fld id="{AC3C34B9-D8E4-4DB3-9D07-6054DA1D95C7}" type="datetime1">
              <a:rPr lang="en-IE" kern="1200" smtClean="0">
                <a:solidFill>
                  <a:prstClr val="white"/>
                </a:solidFill>
                <a:latin typeface="Calibri"/>
                <a:ea typeface="+mn-ea"/>
                <a:cs typeface="+mn-cs"/>
              </a:rPr>
              <a:pPr defTabSz="685800">
                <a:buClrTx/>
              </a:pPr>
              <a:t>15/10/2019</a:t>
            </a:fld>
            <a:endParaRPr lang="en-IE" kern="1200" dirty="0">
              <a:solidFill>
                <a:prstClr val="white"/>
              </a:solidFill>
              <a:latin typeface="Calibri"/>
              <a:ea typeface="+mn-ea"/>
              <a:cs typeface="+mn-cs"/>
            </a:endParaRPr>
          </a:p>
        </p:txBody>
      </p:sp>
      <p:sp>
        <p:nvSpPr>
          <p:cNvPr id="5" name="Footer Placeholder 4"/>
          <p:cNvSpPr>
            <a:spLocks noGrp="1"/>
          </p:cNvSpPr>
          <p:nvPr>
            <p:ph type="ftr" sz="quarter" idx="11"/>
          </p:nvPr>
        </p:nvSpPr>
        <p:spPr/>
        <p:txBody>
          <a:bodyPr/>
          <a:lstStyle>
            <a:lvl1pPr>
              <a:defRPr>
                <a:solidFill>
                  <a:schemeClr val="bg1"/>
                </a:solidFill>
              </a:defRPr>
            </a:lvl1pPr>
          </a:lstStyle>
          <a:p>
            <a:pPr defTabSz="685800">
              <a:buClrTx/>
            </a:pPr>
            <a:endParaRPr lang="en-IE" kern="1200">
              <a:solidFill>
                <a:prstClr val="white"/>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defTabSz="685800">
              <a:buClrTx/>
            </a:pPr>
            <a:fld id="{66D7C2A8-3574-48AF-9B9F-6538CE887783}" type="slidenum">
              <a:rPr lang="en-IE" kern="1200" smtClean="0">
                <a:solidFill>
                  <a:prstClr val="white"/>
                </a:solidFill>
                <a:latin typeface="Calibri"/>
                <a:ea typeface="+mn-ea"/>
                <a:cs typeface="+mn-cs"/>
              </a:rPr>
              <a:pPr defTabSz="685800">
                <a:buClrTx/>
              </a:pPr>
              <a:t>‹#›</a:t>
            </a:fld>
            <a:endParaRPr lang="en-IE" kern="1200">
              <a:solidFill>
                <a:prstClr val="white"/>
              </a:solidFill>
              <a:latin typeface="Calibri"/>
              <a:ea typeface="+mn-ea"/>
              <a:cs typeface="+mn-cs"/>
            </a:endParaRPr>
          </a:p>
        </p:txBody>
      </p:sp>
      <p:pic>
        <p:nvPicPr>
          <p:cNvPr id="8" name="Picture 7"/>
          <p:cNvPicPr>
            <a:picLocks noChangeAspect="1"/>
          </p:cNvPicPr>
          <p:nvPr userDrawn="1"/>
        </p:nvPicPr>
        <p:blipFill rotWithShape="1">
          <a:blip r:embed="rId3" cstate="email">
            <a:biLevel thresh="25000"/>
            <a:extLst>
              <a:ext uri="{28A0092B-C50C-407E-A947-70E740481C1C}">
                <a14:useLocalDpi xmlns:a14="http://schemas.microsoft.com/office/drawing/2010/main"/>
              </a:ext>
            </a:extLst>
          </a:blip>
          <a:srcRect/>
          <a:stretch/>
        </p:blipFill>
        <p:spPr>
          <a:xfrm>
            <a:off x="8009559" y="4527351"/>
            <a:ext cx="895570" cy="442568"/>
          </a:xfrm>
          <a:prstGeom prst="rect">
            <a:avLst/>
          </a:prstGeom>
          <a:noFill/>
          <a:ln>
            <a:noFill/>
          </a:ln>
        </p:spPr>
      </p:pic>
    </p:spTree>
    <p:extLst>
      <p:ext uri="{BB962C8B-B14F-4D97-AF65-F5344CB8AC3E}">
        <p14:creationId xmlns:p14="http://schemas.microsoft.com/office/powerpoint/2010/main" val="1331869870"/>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secHead" preserve="1">
  <p:cSld name="1_Divider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Freeform 11"/>
          <p:cNvSpPr>
            <a:spLocks/>
          </p:cNvSpPr>
          <p:nvPr userDrawn="1"/>
        </p:nvSpPr>
        <p:spPr bwMode="auto">
          <a:xfrm flipH="1">
            <a:off x="4188827" y="1"/>
            <a:ext cx="4955177" cy="3223692"/>
          </a:xfrm>
          <a:custGeom>
            <a:avLst/>
            <a:gdLst>
              <a:gd name="connsiteX0" fmla="*/ 4929762 w 4955177"/>
              <a:gd name="connsiteY0" fmla="*/ 0 h 4298256"/>
              <a:gd name="connsiteX1" fmla="*/ 12488 w 4955177"/>
              <a:gd name="connsiteY1" fmla="*/ 0 h 4298256"/>
              <a:gd name="connsiteX2" fmla="*/ 0 w 4955177"/>
              <a:gd name="connsiteY2" fmla="*/ 0 h 4298256"/>
              <a:gd name="connsiteX3" fmla="*/ 0 w 4955177"/>
              <a:gd name="connsiteY3" fmla="*/ 4209669 h 4298256"/>
              <a:gd name="connsiteX4" fmla="*/ 24612 w 4955177"/>
              <a:gd name="connsiteY4" fmla="*/ 4215101 h 4298256"/>
              <a:gd name="connsiteX5" fmla="*/ 936426 w 4955177"/>
              <a:gd name="connsiteY5" fmla="*/ 4298256 h 4298256"/>
              <a:gd name="connsiteX6" fmla="*/ 3782909 w 4955177"/>
              <a:gd name="connsiteY6" fmla="*/ 3274559 h 4298256"/>
              <a:gd name="connsiteX7" fmla="*/ 4955177 w 4955177"/>
              <a:gd name="connsiteY7" fmla="*/ 483236 h 4298256"/>
              <a:gd name="connsiteX8" fmla="*/ 4929762 w 4955177"/>
              <a:gd name="connsiteY8" fmla="*/ 0 h 429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5177" h="4298256">
                <a:moveTo>
                  <a:pt x="4929762" y="0"/>
                </a:moveTo>
                <a:cubicBezTo>
                  <a:pt x="1685375" y="0"/>
                  <a:pt x="468730" y="0"/>
                  <a:pt x="12488" y="0"/>
                </a:cubicBezTo>
                <a:lnTo>
                  <a:pt x="0" y="0"/>
                </a:lnTo>
                <a:lnTo>
                  <a:pt x="0" y="4209669"/>
                </a:lnTo>
                <a:lnTo>
                  <a:pt x="24612" y="4215101"/>
                </a:lnTo>
                <a:cubicBezTo>
                  <a:pt x="315148" y="4269644"/>
                  <a:pt x="619532" y="4298256"/>
                  <a:pt x="936426" y="4298256"/>
                </a:cubicBezTo>
                <a:cubicBezTo>
                  <a:pt x="2057864" y="4298256"/>
                  <a:pt x="3007751" y="3958083"/>
                  <a:pt x="3782909" y="3274559"/>
                </a:cubicBezTo>
                <a:cubicBezTo>
                  <a:pt x="4561244" y="2591035"/>
                  <a:pt x="4955177" y="1662713"/>
                  <a:pt x="4955177" y="483236"/>
                </a:cubicBezTo>
                <a:cubicBezTo>
                  <a:pt x="4955177" y="317918"/>
                  <a:pt x="4945647" y="155780"/>
                  <a:pt x="4929762" y="0"/>
                </a:cubicBezTo>
                <a:close/>
              </a:path>
            </a:pathLst>
          </a:custGeom>
          <a:solidFill>
            <a:schemeClr val="bg1"/>
          </a:solidFill>
          <a:ln>
            <a:noFill/>
          </a:ln>
        </p:spPr>
        <p:txBody>
          <a:bodyPr vert="horz" wrap="square" lIns="51435" tIns="25718" rIns="51435" bIns="25718" numCol="1" anchor="t" anchorCtr="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title"/>
          </p:nvPr>
        </p:nvSpPr>
        <p:spPr>
          <a:xfrm>
            <a:off x="5110535" y="372295"/>
            <a:ext cx="2955303" cy="855005"/>
          </a:xfrm>
        </p:spPr>
        <p:txBody>
          <a:bodyPr anchor="t" anchorCtr="0">
            <a:noAutofit/>
          </a:bodyPr>
          <a:lstStyle>
            <a:lvl1pPr>
              <a:lnSpc>
                <a:spcPct val="90000"/>
              </a:lnSpc>
              <a:defRPr sz="2138">
                <a:solidFill>
                  <a:schemeClr val="accent1"/>
                </a:solidFill>
              </a:defRPr>
            </a:lvl1pPr>
          </a:lstStyle>
          <a:p>
            <a:r>
              <a:rPr lang="en-US" smtClean="0"/>
              <a:t>Click to edit Master title style</a:t>
            </a:r>
            <a:endParaRPr lang="en-IE" dirty="0"/>
          </a:p>
        </p:txBody>
      </p:sp>
      <p:sp>
        <p:nvSpPr>
          <p:cNvPr id="3" name="Text Placeholder 2"/>
          <p:cNvSpPr>
            <a:spLocks noGrp="1"/>
          </p:cNvSpPr>
          <p:nvPr>
            <p:ph type="body" idx="1"/>
          </p:nvPr>
        </p:nvSpPr>
        <p:spPr>
          <a:xfrm>
            <a:off x="5110535" y="1247542"/>
            <a:ext cx="2955303" cy="1125140"/>
          </a:xfrm>
        </p:spPr>
        <p:txBody>
          <a:bodyPr>
            <a:noAutofit/>
          </a:bodyPr>
          <a:lstStyle>
            <a:lvl1pPr marL="0" indent="0">
              <a:lnSpc>
                <a:spcPct val="85000"/>
              </a:lnSpc>
              <a:buNone/>
              <a:defRPr sz="1013">
                <a:solidFill>
                  <a:schemeClr val="tx1">
                    <a:tint val="75000"/>
                  </a:schemeClr>
                </a:solidFill>
              </a:defRPr>
            </a:lvl1pPr>
            <a:lvl2pPr marL="192881" indent="0">
              <a:buNone/>
              <a:defRPr sz="844">
                <a:solidFill>
                  <a:schemeClr val="tx1">
                    <a:tint val="75000"/>
                  </a:schemeClr>
                </a:solidFill>
              </a:defRPr>
            </a:lvl2pPr>
            <a:lvl3pPr marL="385763" indent="0">
              <a:buNone/>
              <a:defRPr sz="760">
                <a:solidFill>
                  <a:schemeClr val="tx1">
                    <a:tint val="75000"/>
                  </a:schemeClr>
                </a:solidFill>
              </a:defRPr>
            </a:lvl3pPr>
            <a:lvl4pPr marL="578644" indent="0">
              <a:buNone/>
              <a:defRPr sz="675">
                <a:solidFill>
                  <a:schemeClr val="tx1">
                    <a:tint val="75000"/>
                  </a:schemeClr>
                </a:solidFill>
              </a:defRPr>
            </a:lvl4pPr>
            <a:lvl5pPr marL="771525" indent="0">
              <a:buNone/>
              <a:defRPr sz="675">
                <a:solidFill>
                  <a:schemeClr val="tx1">
                    <a:tint val="75000"/>
                  </a:schemeClr>
                </a:solidFill>
              </a:defRPr>
            </a:lvl5pPr>
            <a:lvl6pPr marL="964406" indent="0">
              <a:buNone/>
              <a:defRPr sz="675">
                <a:solidFill>
                  <a:schemeClr val="tx1">
                    <a:tint val="75000"/>
                  </a:schemeClr>
                </a:solidFill>
              </a:defRPr>
            </a:lvl6pPr>
            <a:lvl7pPr marL="1157288" indent="0">
              <a:buNone/>
              <a:defRPr sz="675">
                <a:solidFill>
                  <a:schemeClr val="tx1">
                    <a:tint val="75000"/>
                  </a:schemeClr>
                </a:solidFill>
              </a:defRPr>
            </a:lvl7pPr>
            <a:lvl8pPr marL="1350169" indent="0">
              <a:buNone/>
              <a:defRPr sz="675">
                <a:solidFill>
                  <a:schemeClr val="tx1">
                    <a:tint val="75000"/>
                  </a:schemeClr>
                </a:solidFill>
              </a:defRPr>
            </a:lvl8pPr>
            <a:lvl9pPr marL="1543050" indent="0">
              <a:buNone/>
              <a:defRPr sz="67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pPr defTabSz="685800">
              <a:buClrTx/>
            </a:pPr>
            <a:fld id="{CF12896E-8CC4-40D1-BFE3-A9E809D4E2A2}" type="datetime1">
              <a:rPr lang="en-IE" kern="1200" smtClean="0">
                <a:solidFill>
                  <a:prstClr val="white"/>
                </a:solidFill>
                <a:latin typeface="Calibri"/>
                <a:ea typeface="+mn-ea"/>
                <a:cs typeface="+mn-cs"/>
              </a:rPr>
              <a:pPr defTabSz="685800">
                <a:buClrTx/>
              </a:pPr>
              <a:t>15/10/2019</a:t>
            </a:fld>
            <a:endParaRPr lang="en-IE" kern="1200" dirty="0">
              <a:solidFill>
                <a:prstClr val="white"/>
              </a:solidFill>
              <a:latin typeface="Calibri"/>
              <a:ea typeface="+mn-ea"/>
              <a:cs typeface="+mn-cs"/>
            </a:endParaRPr>
          </a:p>
        </p:txBody>
      </p:sp>
      <p:sp>
        <p:nvSpPr>
          <p:cNvPr id="5" name="Footer Placeholder 4"/>
          <p:cNvSpPr>
            <a:spLocks noGrp="1"/>
          </p:cNvSpPr>
          <p:nvPr>
            <p:ph type="ftr" sz="quarter" idx="11"/>
          </p:nvPr>
        </p:nvSpPr>
        <p:spPr/>
        <p:txBody>
          <a:bodyPr/>
          <a:lstStyle>
            <a:lvl1pPr>
              <a:defRPr>
                <a:solidFill>
                  <a:schemeClr val="bg1"/>
                </a:solidFill>
              </a:defRPr>
            </a:lvl1pPr>
          </a:lstStyle>
          <a:p>
            <a:pPr defTabSz="685800">
              <a:buClrTx/>
            </a:pPr>
            <a:endParaRPr lang="en-IE" kern="1200">
              <a:solidFill>
                <a:prstClr val="white"/>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defTabSz="685800">
              <a:buClrTx/>
            </a:pPr>
            <a:fld id="{66D7C2A8-3574-48AF-9B9F-6538CE887783}" type="slidenum">
              <a:rPr lang="en-IE" kern="1200" smtClean="0">
                <a:solidFill>
                  <a:prstClr val="white"/>
                </a:solidFill>
                <a:latin typeface="Calibri"/>
                <a:ea typeface="+mn-ea"/>
                <a:cs typeface="+mn-cs"/>
              </a:rPr>
              <a:pPr defTabSz="685800">
                <a:buClrTx/>
              </a:pPr>
              <a:t>‹#›</a:t>
            </a:fld>
            <a:endParaRPr lang="en-IE" kern="1200">
              <a:solidFill>
                <a:prstClr val="white"/>
              </a:solidFill>
              <a:latin typeface="Calibri"/>
              <a:ea typeface="+mn-ea"/>
              <a:cs typeface="+mn-cs"/>
            </a:endParaRPr>
          </a:p>
        </p:txBody>
      </p:sp>
      <p:pic>
        <p:nvPicPr>
          <p:cNvPr id="13" name="Picture 12"/>
          <p:cNvPicPr>
            <a:picLocks noChangeAspect="1"/>
          </p:cNvPicPr>
          <p:nvPr userDrawn="1"/>
        </p:nvPicPr>
        <p:blipFill rotWithShape="1">
          <a:blip r:embed="rId3" cstate="email">
            <a:biLevel thresh="25000"/>
            <a:extLst>
              <a:ext uri="{28A0092B-C50C-407E-A947-70E740481C1C}">
                <a14:useLocalDpi xmlns:a14="http://schemas.microsoft.com/office/drawing/2010/main"/>
              </a:ext>
            </a:extLst>
          </a:blip>
          <a:srcRect/>
          <a:stretch/>
        </p:blipFill>
        <p:spPr>
          <a:xfrm>
            <a:off x="8009559" y="4527351"/>
            <a:ext cx="895570" cy="442568"/>
          </a:xfrm>
          <a:prstGeom prst="rect">
            <a:avLst/>
          </a:prstGeom>
          <a:noFill/>
          <a:ln>
            <a:noFill/>
          </a:ln>
        </p:spPr>
      </p:pic>
    </p:spTree>
    <p:extLst>
      <p:ext uri="{BB962C8B-B14F-4D97-AF65-F5344CB8AC3E}">
        <p14:creationId xmlns:p14="http://schemas.microsoft.com/office/powerpoint/2010/main" val="4018695847"/>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2_Divider Slide">
    <p:bg>
      <p:bgPr>
        <a:solidFill>
          <a:schemeClr val="accent1"/>
        </a:solidFill>
        <a:effectLst/>
      </p:bgPr>
    </p:bg>
    <p:spTree>
      <p:nvGrpSpPr>
        <p:cNvPr id="1" name=""/>
        <p:cNvGrpSpPr/>
        <p:nvPr/>
      </p:nvGrpSpPr>
      <p:grpSpPr>
        <a:xfrm>
          <a:off x="0" y="0"/>
          <a:ext cx="0" cy="0"/>
          <a:chOff x="0" y="0"/>
          <a:chExt cx="0" cy="0"/>
        </a:xfrm>
      </p:grpSpPr>
      <p:sp>
        <p:nvSpPr>
          <p:cNvPr id="13" name="Freeform 5"/>
          <p:cNvSpPr>
            <a:spLocks/>
          </p:cNvSpPr>
          <p:nvPr userDrawn="1"/>
        </p:nvSpPr>
        <p:spPr bwMode="auto">
          <a:xfrm>
            <a:off x="3" y="1557337"/>
            <a:ext cx="5663987" cy="3586163"/>
          </a:xfrm>
          <a:custGeom>
            <a:avLst/>
            <a:gdLst>
              <a:gd name="T0" fmla="*/ 1751 w 1782"/>
              <a:gd name="T1" fmla="*/ 1504 h 1504"/>
              <a:gd name="T2" fmla="*/ 1782 w 1782"/>
              <a:gd name="T3" fmla="*/ 1199 h 1504"/>
              <a:gd name="T4" fmla="*/ 1413 w 1782"/>
              <a:gd name="T5" fmla="*/ 322 h 1504"/>
              <a:gd name="T6" fmla="*/ 517 w 1782"/>
              <a:gd name="T7" fmla="*/ 0 h 1504"/>
              <a:gd name="T8" fmla="*/ 0 w 1782"/>
              <a:gd name="T9" fmla="*/ 91 h 1504"/>
              <a:gd name="T10" fmla="*/ 0 w 1782"/>
              <a:gd name="T11" fmla="*/ 1504 h 1504"/>
              <a:gd name="T12" fmla="*/ 1751 w 1782"/>
              <a:gd name="T13" fmla="*/ 1504 h 1504"/>
            </a:gdLst>
            <a:ahLst/>
            <a:cxnLst>
              <a:cxn ang="0">
                <a:pos x="T0" y="T1"/>
              </a:cxn>
              <a:cxn ang="0">
                <a:pos x="T2" y="T3"/>
              </a:cxn>
              <a:cxn ang="0">
                <a:pos x="T4" y="T5"/>
              </a:cxn>
              <a:cxn ang="0">
                <a:pos x="T6" y="T7"/>
              </a:cxn>
              <a:cxn ang="0">
                <a:pos x="T8" y="T9"/>
              </a:cxn>
              <a:cxn ang="0">
                <a:pos x="T10" y="T11"/>
              </a:cxn>
              <a:cxn ang="0">
                <a:pos x="T12" y="T13"/>
              </a:cxn>
            </a:cxnLst>
            <a:rect l="0" t="0" r="r" b="b"/>
            <a:pathLst>
              <a:path w="1782" h="1504">
                <a:moveTo>
                  <a:pt x="1751" y="1504"/>
                </a:moveTo>
                <a:cubicBezTo>
                  <a:pt x="1772" y="1409"/>
                  <a:pt x="1782" y="1307"/>
                  <a:pt x="1782" y="1199"/>
                </a:cubicBezTo>
                <a:cubicBezTo>
                  <a:pt x="1782" y="829"/>
                  <a:pt x="1659" y="537"/>
                  <a:pt x="1413" y="322"/>
                </a:cubicBezTo>
                <a:cubicBezTo>
                  <a:pt x="1169" y="107"/>
                  <a:pt x="871" y="0"/>
                  <a:pt x="517" y="0"/>
                </a:cubicBezTo>
                <a:cubicBezTo>
                  <a:pt x="330" y="0"/>
                  <a:pt x="157" y="30"/>
                  <a:pt x="0" y="91"/>
                </a:cubicBezTo>
                <a:cubicBezTo>
                  <a:pt x="0" y="1504"/>
                  <a:pt x="0" y="1504"/>
                  <a:pt x="0" y="1504"/>
                </a:cubicBezTo>
                <a:lnTo>
                  <a:pt x="1751" y="1504"/>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title"/>
          </p:nvPr>
        </p:nvSpPr>
        <p:spPr>
          <a:xfrm>
            <a:off x="639161" y="2553856"/>
            <a:ext cx="2955303" cy="1324451"/>
          </a:xfrm>
        </p:spPr>
        <p:txBody>
          <a:bodyPr anchor="t" anchorCtr="0">
            <a:noAutofit/>
          </a:bodyPr>
          <a:lstStyle>
            <a:lvl1pPr>
              <a:lnSpc>
                <a:spcPct val="85000"/>
              </a:lnSpc>
              <a:defRPr sz="2138">
                <a:solidFill>
                  <a:schemeClr val="accent1"/>
                </a:solidFill>
              </a:defRPr>
            </a:lvl1pPr>
          </a:lstStyle>
          <a:p>
            <a:r>
              <a:rPr lang="en-US" smtClean="0"/>
              <a:t>Click to edit Master title style</a:t>
            </a:r>
            <a:endParaRPr lang="en-IE" dirty="0"/>
          </a:p>
        </p:txBody>
      </p:sp>
      <p:sp>
        <p:nvSpPr>
          <p:cNvPr id="4" name="Date Placeholder 3"/>
          <p:cNvSpPr>
            <a:spLocks noGrp="1"/>
          </p:cNvSpPr>
          <p:nvPr>
            <p:ph type="dt" sz="half" idx="10"/>
          </p:nvPr>
        </p:nvSpPr>
        <p:spPr/>
        <p:txBody>
          <a:bodyPr/>
          <a:lstStyle>
            <a:lvl1pPr>
              <a:defRPr>
                <a:solidFill>
                  <a:schemeClr val="accent1"/>
                </a:solidFill>
              </a:defRPr>
            </a:lvl1pPr>
          </a:lstStyle>
          <a:p>
            <a:pPr defTabSz="685800">
              <a:buClrTx/>
            </a:pPr>
            <a:fld id="{26BC77A3-3ED1-4BE1-8E4E-651AFE92B8E8}" type="datetime1">
              <a:rPr lang="en-IE" kern="1200" smtClean="0">
                <a:solidFill>
                  <a:srgbClr val="00667D"/>
                </a:solidFill>
                <a:latin typeface="Calibri"/>
                <a:ea typeface="+mn-ea"/>
                <a:cs typeface="+mn-cs"/>
              </a:rPr>
              <a:pPr defTabSz="685800">
                <a:buClrTx/>
              </a:pPr>
              <a:t>15/10/2019</a:t>
            </a:fld>
            <a:endParaRPr lang="en-IE" kern="1200" dirty="0">
              <a:solidFill>
                <a:srgbClr val="00667D"/>
              </a:solidFill>
              <a:latin typeface="Calibri"/>
              <a:ea typeface="+mn-ea"/>
              <a:cs typeface="+mn-cs"/>
            </a:endParaRPr>
          </a:p>
        </p:txBody>
      </p:sp>
      <p:sp>
        <p:nvSpPr>
          <p:cNvPr id="5" name="Footer Placeholder 4"/>
          <p:cNvSpPr>
            <a:spLocks noGrp="1"/>
          </p:cNvSpPr>
          <p:nvPr>
            <p:ph type="ftr" sz="quarter" idx="11"/>
          </p:nvPr>
        </p:nvSpPr>
        <p:spPr>
          <a:xfrm>
            <a:off x="4649393" y="4724847"/>
            <a:ext cx="3351609" cy="273844"/>
          </a:xfrm>
        </p:spPr>
        <p:txBody>
          <a:bodyPr/>
          <a:lstStyle>
            <a:lvl1pPr>
              <a:defRPr>
                <a:solidFill>
                  <a:schemeClr val="bg1"/>
                </a:solidFill>
              </a:defRPr>
            </a:lvl1pPr>
          </a:lstStyle>
          <a:p>
            <a:pPr defTabSz="685800">
              <a:buClrTx/>
            </a:pPr>
            <a:endParaRPr lang="en-IE" kern="1200" dirty="0">
              <a:solidFill>
                <a:prstClr val="white"/>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solidFill>
              </a:defRPr>
            </a:lvl1pPr>
          </a:lstStyle>
          <a:p>
            <a:pPr defTabSz="685800">
              <a:buClrTx/>
            </a:pPr>
            <a:fld id="{66D7C2A8-3574-48AF-9B9F-6538CE887783}" type="slidenum">
              <a:rPr lang="en-IE" kern="1200" smtClean="0">
                <a:solidFill>
                  <a:srgbClr val="00667D"/>
                </a:solidFill>
                <a:latin typeface="Calibri"/>
                <a:ea typeface="+mn-ea"/>
                <a:cs typeface="+mn-cs"/>
              </a:rPr>
              <a:pPr defTabSz="685800">
                <a:buClrTx/>
              </a:pPr>
              <a:t>‹#›</a:t>
            </a:fld>
            <a:endParaRPr lang="en-IE" kern="1200">
              <a:solidFill>
                <a:srgbClr val="00667D"/>
              </a:solidFill>
              <a:latin typeface="Calibri"/>
              <a:ea typeface="+mn-ea"/>
              <a:cs typeface="+mn-cs"/>
            </a:endParaRP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79719" y="441695"/>
            <a:ext cx="3742067" cy="885859"/>
          </a:xfrm>
          <a:prstGeom prst="rect">
            <a:avLst/>
          </a:prstGeom>
          <a:noFill/>
          <a:ln>
            <a:noFill/>
          </a:ln>
        </p:spPr>
      </p:pic>
      <p:pic>
        <p:nvPicPr>
          <p:cNvPr id="9" name="Picture 8"/>
          <p:cNvPicPr>
            <a:picLocks noChangeAspect="1"/>
          </p:cNvPicPr>
          <p:nvPr userDrawn="1"/>
        </p:nvPicPr>
        <p:blipFill rotWithShape="1">
          <a:blip r:embed="rId3" cstate="email">
            <a:biLevel thresh="25000"/>
            <a:extLst>
              <a:ext uri="{28A0092B-C50C-407E-A947-70E740481C1C}">
                <a14:useLocalDpi xmlns:a14="http://schemas.microsoft.com/office/drawing/2010/main"/>
              </a:ext>
            </a:extLst>
          </a:blip>
          <a:srcRect/>
          <a:stretch/>
        </p:blipFill>
        <p:spPr>
          <a:xfrm>
            <a:off x="8009559" y="4527351"/>
            <a:ext cx="895570" cy="442568"/>
          </a:xfrm>
          <a:prstGeom prst="rect">
            <a:avLst/>
          </a:prstGeom>
          <a:noFill/>
          <a:ln>
            <a:noFill/>
          </a:ln>
        </p:spPr>
      </p:pic>
    </p:spTree>
    <p:extLst>
      <p:ext uri="{BB962C8B-B14F-4D97-AF65-F5344CB8AC3E}">
        <p14:creationId xmlns:p14="http://schemas.microsoft.com/office/powerpoint/2010/main" val="3816377656"/>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3_Divider slide">
    <p:bg>
      <p:bgPr>
        <a:solidFill>
          <a:schemeClr val="accent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pPr defTabSz="685800">
              <a:buClrTx/>
            </a:pPr>
            <a:fld id="{2C5ED9D5-7CCC-43C4-8947-4C7A2C1B1F41}" type="datetime1">
              <a:rPr lang="en-IE" kern="1200" smtClean="0">
                <a:solidFill>
                  <a:prstClr val="white"/>
                </a:solidFill>
                <a:latin typeface="Calibri"/>
                <a:ea typeface="+mn-ea"/>
                <a:cs typeface="+mn-cs"/>
              </a:rPr>
              <a:pPr defTabSz="685800">
                <a:buClrTx/>
              </a:pPr>
              <a:t>15/10/2019</a:t>
            </a:fld>
            <a:endParaRPr lang="en-IE" kern="1200" dirty="0">
              <a:solidFill>
                <a:prstClr val="white"/>
              </a:solidFill>
              <a:latin typeface="Calibri"/>
              <a:ea typeface="+mn-ea"/>
              <a:cs typeface="+mn-cs"/>
            </a:endParaRPr>
          </a:p>
        </p:txBody>
      </p:sp>
      <p:sp>
        <p:nvSpPr>
          <p:cNvPr id="4" name="Footer Placeholder 3"/>
          <p:cNvSpPr>
            <a:spLocks noGrp="1"/>
          </p:cNvSpPr>
          <p:nvPr>
            <p:ph type="ftr" sz="quarter" idx="11"/>
          </p:nvPr>
        </p:nvSpPr>
        <p:spPr/>
        <p:txBody>
          <a:bodyPr/>
          <a:lstStyle>
            <a:lvl1pPr>
              <a:defRPr>
                <a:solidFill>
                  <a:schemeClr val="bg1"/>
                </a:solidFill>
              </a:defRPr>
            </a:lvl1pPr>
          </a:lstStyle>
          <a:p>
            <a:pPr defTabSz="685800">
              <a:buClrTx/>
            </a:pPr>
            <a:endParaRPr lang="en-IE" kern="1200" dirty="0">
              <a:solidFill>
                <a:prstClr val="white"/>
              </a:solidFill>
              <a:latin typeface="Calibri"/>
              <a:ea typeface="+mn-ea"/>
              <a:cs typeface="+mn-cs"/>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pPr defTabSz="685800">
              <a:buClrTx/>
            </a:pPr>
            <a:fld id="{66D7C2A8-3574-48AF-9B9F-6538CE887783}" type="slidenum">
              <a:rPr lang="en-IE" kern="1200" smtClean="0">
                <a:solidFill>
                  <a:prstClr val="white"/>
                </a:solidFill>
                <a:latin typeface="Calibri"/>
                <a:ea typeface="+mn-ea"/>
                <a:cs typeface="+mn-cs"/>
              </a:rPr>
              <a:pPr defTabSz="685800">
                <a:buClrTx/>
              </a:pPr>
              <a:t>‹#›</a:t>
            </a:fld>
            <a:endParaRPr lang="en-IE" kern="1200" dirty="0">
              <a:solidFill>
                <a:prstClr val="white"/>
              </a:solidFill>
              <a:latin typeface="Calibri"/>
              <a:ea typeface="+mn-ea"/>
              <a:cs typeface="+mn-cs"/>
            </a:endParaRPr>
          </a:p>
        </p:txBody>
      </p:sp>
      <p:sp>
        <p:nvSpPr>
          <p:cNvPr id="2" name="Title 1"/>
          <p:cNvSpPr>
            <a:spLocks noGrp="1"/>
          </p:cNvSpPr>
          <p:nvPr>
            <p:ph type="title"/>
          </p:nvPr>
        </p:nvSpPr>
        <p:spPr>
          <a:xfrm>
            <a:off x="615861" y="369096"/>
            <a:ext cx="4641941" cy="2366905"/>
          </a:xfrm>
        </p:spPr>
        <p:txBody>
          <a:bodyPr>
            <a:noAutofit/>
          </a:bodyPr>
          <a:lstStyle>
            <a:lvl1pPr>
              <a:defRPr sz="2363">
                <a:solidFill>
                  <a:schemeClr val="bg1"/>
                </a:solidFill>
              </a:defRPr>
            </a:lvl1pPr>
          </a:lstStyle>
          <a:p>
            <a:r>
              <a:rPr lang="en-US" smtClean="0"/>
              <a:t>Click to edit Master title style</a:t>
            </a:r>
            <a:endParaRPr lang="en-IE" dirty="0"/>
          </a:p>
        </p:txBody>
      </p:sp>
      <p:pic>
        <p:nvPicPr>
          <p:cNvPr id="23" name="Picture 22"/>
          <p:cNvPicPr>
            <a:picLocks noChangeAspect="1"/>
          </p:cNvPicPr>
          <p:nvPr userDrawn="1"/>
        </p:nvPicPr>
        <p:blipFill rotWithShape="1">
          <a:blip r:embed="rId2" cstate="email">
            <a:biLevel thresh="25000"/>
            <a:extLst>
              <a:ext uri="{28A0092B-C50C-407E-A947-70E740481C1C}">
                <a14:useLocalDpi xmlns:a14="http://schemas.microsoft.com/office/drawing/2010/main"/>
              </a:ext>
            </a:extLst>
          </a:blip>
          <a:srcRect/>
          <a:stretch/>
        </p:blipFill>
        <p:spPr>
          <a:xfrm>
            <a:off x="8012906" y="4525320"/>
            <a:ext cx="888207" cy="438926"/>
          </a:xfrm>
          <a:prstGeom prst="rect">
            <a:avLst/>
          </a:prstGeom>
          <a:noFill/>
          <a:ln>
            <a:noFill/>
          </a:ln>
        </p:spPr>
      </p:pic>
      <p:grpSp>
        <p:nvGrpSpPr>
          <p:cNvPr id="24" name="Group 4"/>
          <p:cNvGrpSpPr>
            <a:grpSpLocks noChangeAspect="1"/>
          </p:cNvGrpSpPr>
          <p:nvPr userDrawn="1"/>
        </p:nvGrpSpPr>
        <p:grpSpPr bwMode="auto">
          <a:xfrm>
            <a:off x="6821375" y="254820"/>
            <a:ext cx="1940679" cy="2574049"/>
            <a:chOff x="3114" y="882"/>
            <a:chExt cx="1447" cy="2559"/>
          </a:xfrm>
          <a:solidFill>
            <a:schemeClr val="accent2"/>
          </a:solidFill>
        </p:grpSpPr>
        <p:sp>
          <p:nvSpPr>
            <p:cNvPr id="25" name="Freeform 5"/>
            <p:cNvSpPr>
              <a:spLocks/>
            </p:cNvSpPr>
            <p:nvPr userDrawn="1"/>
          </p:nvSpPr>
          <p:spPr bwMode="auto">
            <a:xfrm>
              <a:off x="3425" y="882"/>
              <a:ext cx="526" cy="500"/>
            </a:xfrm>
            <a:custGeom>
              <a:avLst/>
              <a:gdLst>
                <a:gd name="T0" fmla="*/ 32 w 222"/>
                <a:gd name="T1" fmla="*/ 183 h 211"/>
                <a:gd name="T2" fmla="*/ 111 w 222"/>
                <a:gd name="T3" fmla="*/ 211 h 211"/>
                <a:gd name="T4" fmla="*/ 190 w 222"/>
                <a:gd name="T5" fmla="*/ 183 h 211"/>
                <a:gd name="T6" fmla="*/ 222 w 222"/>
                <a:gd name="T7" fmla="*/ 106 h 211"/>
                <a:gd name="T8" fmla="*/ 190 w 222"/>
                <a:gd name="T9" fmla="*/ 29 h 211"/>
                <a:gd name="T10" fmla="*/ 111 w 222"/>
                <a:gd name="T11" fmla="*/ 0 h 211"/>
                <a:gd name="T12" fmla="*/ 32 w 222"/>
                <a:gd name="T13" fmla="*/ 29 h 211"/>
                <a:gd name="T14" fmla="*/ 0 w 222"/>
                <a:gd name="T15" fmla="*/ 106 h 211"/>
                <a:gd name="T16" fmla="*/ 32 w 222"/>
                <a:gd name="T17" fmla="*/ 183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2" h="211">
                  <a:moveTo>
                    <a:pt x="32" y="183"/>
                  </a:moveTo>
                  <a:cubicBezTo>
                    <a:pt x="54" y="202"/>
                    <a:pt x="80" y="211"/>
                    <a:pt x="111" y="211"/>
                  </a:cubicBezTo>
                  <a:cubicBezTo>
                    <a:pt x="142" y="211"/>
                    <a:pt x="168" y="202"/>
                    <a:pt x="190" y="183"/>
                  </a:cubicBezTo>
                  <a:cubicBezTo>
                    <a:pt x="211" y="164"/>
                    <a:pt x="222" y="139"/>
                    <a:pt x="222" y="106"/>
                  </a:cubicBezTo>
                  <a:cubicBezTo>
                    <a:pt x="222" y="74"/>
                    <a:pt x="211" y="48"/>
                    <a:pt x="190" y="29"/>
                  </a:cubicBezTo>
                  <a:cubicBezTo>
                    <a:pt x="168" y="10"/>
                    <a:pt x="142" y="0"/>
                    <a:pt x="111" y="0"/>
                  </a:cubicBezTo>
                  <a:cubicBezTo>
                    <a:pt x="80" y="0"/>
                    <a:pt x="54" y="10"/>
                    <a:pt x="32" y="29"/>
                  </a:cubicBezTo>
                  <a:cubicBezTo>
                    <a:pt x="11" y="48"/>
                    <a:pt x="0" y="74"/>
                    <a:pt x="0" y="106"/>
                  </a:cubicBezTo>
                  <a:cubicBezTo>
                    <a:pt x="0" y="139"/>
                    <a:pt x="11" y="164"/>
                    <a:pt x="32" y="18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6"/>
            <p:cNvSpPr>
              <a:spLocks/>
            </p:cNvSpPr>
            <p:nvPr userDrawn="1"/>
          </p:nvSpPr>
          <p:spPr bwMode="auto">
            <a:xfrm>
              <a:off x="4101" y="1524"/>
              <a:ext cx="460" cy="438"/>
            </a:xfrm>
            <a:custGeom>
              <a:avLst/>
              <a:gdLst>
                <a:gd name="T0" fmla="*/ 166 w 194"/>
                <a:gd name="T1" fmla="*/ 26 h 185"/>
                <a:gd name="T2" fmla="*/ 97 w 194"/>
                <a:gd name="T3" fmla="*/ 0 h 185"/>
                <a:gd name="T4" fmla="*/ 29 w 194"/>
                <a:gd name="T5" fmla="*/ 26 h 185"/>
                <a:gd name="T6" fmla="*/ 0 w 194"/>
                <a:gd name="T7" fmla="*/ 93 h 185"/>
                <a:gd name="T8" fmla="*/ 29 w 194"/>
                <a:gd name="T9" fmla="*/ 161 h 185"/>
                <a:gd name="T10" fmla="*/ 97 w 194"/>
                <a:gd name="T11" fmla="*/ 185 h 185"/>
                <a:gd name="T12" fmla="*/ 166 w 194"/>
                <a:gd name="T13" fmla="*/ 161 h 185"/>
                <a:gd name="T14" fmla="*/ 194 w 194"/>
                <a:gd name="T15" fmla="*/ 93 h 185"/>
                <a:gd name="T16" fmla="*/ 166 w 194"/>
                <a:gd name="T17" fmla="*/ 2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185">
                  <a:moveTo>
                    <a:pt x="166" y="26"/>
                  </a:moveTo>
                  <a:cubicBezTo>
                    <a:pt x="147" y="9"/>
                    <a:pt x="124" y="0"/>
                    <a:pt x="97" y="0"/>
                  </a:cubicBezTo>
                  <a:cubicBezTo>
                    <a:pt x="70" y="0"/>
                    <a:pt x="47" y="9"/>
                    <a:pt x="29" y="26"/>
                  </a:cubicBezTo>
                  <a:cubicBezTo>
                    <a:pt x="10" y="42"/>
                    <a:pt x="0" y="65"/>
                    <a:pt x="0" y="93"/>
                  </a:cubicBezTo>
                  <a:cubicBezTo>
                    <a:pt x="0" y="122"/>
                    <a:pt x="10" y="144"/>
                    <a:pt x="29" y="161"/>
                  </a:cubicBezTo>
                  <a:cubicBezTo>
                    <a:pt x="47" y="177"/>
                    <a:pt x="70" y="185"/>
                    <a:pt x="97" y="185"/>
                  </a:cubicBezTo>
                  <a:cubicBezTo>
                    <a:pt x="124" y="185"/>
                    <a:pt x="147" y="177"/>
                    <a:pt x="166" y="161"/>
                  </a:cubicBezTo>
                  <a:cubicBezTo>
                    <a:pt x="185" y="144"/>
                    <a:pt x="194" y="122"/>
                    <a:pt x="194" y="93"/>
                  </a:cubicBezTo>
                  <a:cubicBezTo>
                    <a:pt x="194" y="65"/>
                    <a:pt x="185" y="42"/>
                    <a:pt x="166" y="26"/>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7"/>
            <p:cNvSpPr>
              <a:spLocks/>
            </p:cNvSpPr>
            <p:nvPr userDrawn="1"/>
          </p:nvSpPr>
          <p:spPr bwMode="auto">
            <a:xfrm>
              <a:off x="4096" y="2033"/>
              <a:ext cx="456" cy="735"/>
            </a:xfrm>
            <a:custGeom>
              <a:avLst/>
              <a:gdLst>
                <a:gd name="T0" fmla="*/ 33 w 192"/>
                <a:gd name="T1" fmla="*/ 308 h 310"/>
                <a:gd name="T2" fmla="*/ 192 w 192"/>
                <a:gd name="T3" fmla="*/ 114 h 310"/>
                <a:gd name="T4" fmla="*/ 96 w 192"/>
                <a:gd name="T5" fmla="*/ 0 h 310"/>
                <a:gd name="T6" fmla="*/ 0 w 192"/>
                <a:gd name="T7" fmla="*/ 90 h 310"/>
                <a:gd name="T8" fmla="*/ 44 w 192"/>
                <a:gd name="T9" fmla="*/ 169 h 310"/>
                <a:gd name="T10" fmla="*/ 18 w 192"/>
                <a:gd name="T11" fmla="*/ 250 h 310"/>
                <a:gd name="T12" fmla="*/ 24 w 192"/>
                <a:gd name="T13" fmla="*/ 302 h 310"/>
                <a:gd name="T14" fmla="*/ 33 w 192"/>
                <a:gd name="T15" fmla="*/ 308 h 3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 h="310">
                  <a:moveTo>
                    <a:pt x="33" y="308"/>
                  </a:moveTo>
                  <a:cubicBezTo>
                    <a:pt x="133" y="264"/>
                    <a:pt x="192" y="198"/>
                    <a:pt x="192" y="114"/>
                  </a:cubicBezTo>
                  <a:cubicBezTo>
                    <a:pt x="192" y="41"/>
                    <a:pt x="149" y="0"/>
                    <a:pt x="96" y="0"/>
                  </a:cubicBezTo>
                  <a:cubicBezTo>
                    <a:pt x="43" y="0"/>
                    <a:pt x="0" y="38"/>
                    <a:pt x="0" y="90"/>
                  </a:cubicBezTo>
                  <a:cubicBezTo>
                    <a:pt x="0" y="122"/>
                    <a:pt x="14" y="153"/>
                    <a:pt x="44" y="169"/>
                  </a:cubicBezTo>
                  <a:cubicBezTo>
                    <a:pt x="26" y="194"/>
                    <a:pt x="18" y="221"/>
                    <a:pt x="18" y="250"/>
                  </a:cubicBezTo>
                  <a:cubicBezTo>
                    <a:pt x="18" y="266"/>
                    <a:pt x="20" y="283"/>
                    <a:pt x="24" y="302"/>
                  </a:cubicBezTo>
                  <a:cubicBezTo>
                    <a:pt x="24" y="302"/>
                    <a:pt x="26" y="310"/>
                    <a:pt x="33" y="308"/>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8"/>
            <p:cNvSpPr>
              <a:spLocks/>
            </p:cNvSpPr>
            <p:nvPr userDrawn="1"/>
          </p:nvSpPr>
          <p:spPr bwMode="auto">
            <a:xfrm>
              <a:off x="3114" y="1484"/>
              <a:ext cx="875" cy="1957"/>
            </a:xfrm>
            <a:custGeom>
              <a:avLst/>
              <a:gdLst>
                <a:gd name="T0" fmla="*/ 294 w 369"/>
                <a:gd name="T1" fmla="*/ 28 h 826"/>
                <a:gd name="T2" fmla="*/ 146 w 369"/>
                <a:gd name="T3" fmla="*/ 26 h 826"/>
                <a:gd name="T4" fmla="*/ 137 w 369"/>
                <a:gd name="T5" fmla="*/ 40 h 826"/>
                <a:gd name="T6" fmla="*/ 137 w 369"/>
                <a:gd name="T7" fmla="*/ 40 h 826"/>
                <a:gd name="T8" fmla="*/ 137 w 369"/>
                <a:gd name="T9" fmla="*/ 246 h 826"/>
                <a:gd name="T10" fmla="*/ 137 w 369"/>
                <a:gd name="T11" fmla="*/ 247 h 826"/>
                <a:gd name="T12" fmla="*/ 137 w 369"/>
                <a:gd name="T13" fmla="*/ 552 h 826"/>
                <a:gd name="T14" fmla="*/ 132 w 369"/>
                <a:gd name="T15" fmla="*/ 598 h 826"/>
                <a:gd name="T16" fmla="*/ 115 w 369"/>
                <a:gd name="T17" fmla="*/ 635 h 826"/>
                <a:gd name="T18" fmla="*/ 80 w 369"/>
                <a:gd name="T19" fmla="*/ 661 h 826"/>
                <a:gd name="T20" fmla="*/ 15 w 369"/>
                <a:gd name="T21" fmla="*/ 675 h 826"/>
                <a:gd name="T22" fmla="*/ 4 w 369"/>
                <a:gd name="T23" fmla="*/ 686 h 826"/>
                <a:gd name="T24" fmla="*/ 4 w 369"/>
                <a:gd name="T25" fmla="*/ 781 h 826"/>
                <a:gd name="T26" fmla="*/ 132 w 369"/>
                <a:gd name="T27" fmla="*/ 824 h 826"/>
                <a:gd name="T28" fmla="*/ 189 w 369"/>
                <a:gd name="T29" fmla="*/ 816 h 826"/>
                <a:gd name="T30" fmla="*/ 253 w 369"/>
                <a:gd name="T31" fmla="*/ 789 h 826"/>
                <a:gd name="T32" fmla="*/ 311 w 369"/>
                <a:gd name="T33" fmla="*/ 740 h 826"/>
                <a:gd name="T34" fmla="*/ 350 w 369"/>
                <a:gd name="T35" fmla="*/ 664 h 826"/>
                <a:gd name="T36" fmla="*/ 360 w 369"/>
                <a:gd name="T37" fmla="*/ 598 h 826"/>
                <a:gd name="T38" fmla="*/ 362 w 369"/>
                <a:gd name="T39" fmla="*/ 536 h 826"/>
                <a:gd name="T40" fmla="*/ 362 w 369"/>
                <a:gd name="T41" fmla="*/ 141 h 826"/>
                <a:gd name="T42" fmla="*/ 294 w 369"/>
                <a:gd name="T43" fmla="*/ 28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9" h="826">
                  <a:moveTo>
                    <a:pt x="294" y="28"/>
                  </a:moveTo>
                  <a:cubicBezTo>
                    <a:pt x="203" y="0"/>
                    <a:pt x="146" y="26"/>
                    <a:pt x="146" y="26"/>
                  </a:cubicBezTo>
                  <a:cubicBezTo>
                    <a:pt x="141" y="29"/>
                    <a:pt x="137" y="34"/>
                    <a:pt x="137" y="40"/>
                  </a:cubicBezTo>
                  <a:cubicBezTo>
                    <a:pt x="137" y="40"/>
                    <a:pt x="137" y="40"/>
                    <a:pt x="137" y="40"/>
                  </a:cubicBezTo>
                  <a:cubicBezTo>
                    <a:pt x="137" y="246"/>
                    <a:pt x="137" y="246"/>
                    <a:pt x="137" y="246"/>
                  </a:cubicBezTo>
                  <a:cubicBezTo>
                    <a:pt x="137" y="246"/>
                    <a:pt x="137" y="247"/>
                    <a:pt x="137" y="247"/>
                  </a:cubicBezTo>
                  <a:cubicBezTo>
                    <a:pt x="137" y="552"/>
                    <a:pt x="137" y="552"/>
                    <a:pt x="137" y="552"/>
                  </a:cubicBezTo>
                  <a:cubicBezTo>
                    <a:pt x="137" y="569"/>
                    <a:pt x="135" y="584"/>
                    <a:pt x="132" y="598"/>
                  </a:cubicBezTo>
                  <a:cubicBezTo>
                    <a:pt x="129" y="612"/>
                    <a:pt x="124" y="624"/>
                    <a:pt x="115" y="635"/>
                  </a:cubicBezTo>
                  <a:cubicBezTo>
                    <a:pt x="107" y="645"/>
                    <a:pt x="95" y="654"/>
                    <a:pt x="80" y="661"/>
                  </a:cubicBezTo>
                  <a:cubicBezTo>
                    <a:pt x="80" y="661"/>
                    <a:pt x="55" y="672"/>
                    <a:pt x="15" y="675"/>
                  </a:cubicBezTo>
                  <a:cubicBezTo>
                    <a:pt x="15" y="675"/>
                    <a:pt x="5" y="676"/>
                    <a:pt x="4" y="686"/>
                  </a:cubicBezTo>
                  <a:cubicBezTo>
                    <a:pt x="4" y="686"/>
                    <a:pt x="0" y="758"/>
                    <a:pt x="4" y="781"/>
                  </a:cubicBezTo>
                  <a:cubicBezTo>
                    <a:pt x="6" y="826"/>
                    <a:pt x="132" y="824"/>
                    <a:pt x="132" y="824"/>
                  </a:cubicBezTo>
                  <a:cubicBezTo>
                    <a:pt x="148" y="824"/>
                    <a:pt x="167" y="821"/>
                    <a:pt x="189" y="816"/>
                  </a:cubicBezTo>
                  <a:cubicBezTo>
                    <a:pt x="210" y="811"/>
                    <a:pt x="232" y="802"/>
                    <a:pt x="253" y="789"/>
                  </a:cubicBezTo>
                  <a:cubicBezTo>
                    <a:pt x="275" y="777"/>
                    <a:pt x="294" y="760"/>
                    <a:pt x="311" y="740"/>
                  </a:cubicBezTo>
                  <a:cubicBezTo>
                    <a:pt x="329" y="720"/>
                    <a:pt x="341" y="694"/>
                    <a:pt x="350" y="664"/>
                  </a:cubicBezTo>
                  <a:cubicBezTo>
                    <a:pt x="355" y="645"/>
                    <a:pt x="358" y="623"/>
                    <a:pt x="360" y="598"/>
                  </a:cubicBezTo>
                  <a:cubicBezTo>
                    <a:pt x="361" y="574"/>
                    <a:pt x="362" y="553"/>
                    <a:pt x="362" y="536"/>
                  </a:cubicBezTo>
                  <a:cubicBezTo>
                    <a:pt x="362" y="141"/>
                    <a:pt x="362" y="141"/>
                    <a:pt x="362" y="141"/>
                  </a:cubicBezTo>
                  <a:cubicBezTo>
                    <a:pt x="362" y="141"/>
                    <a:pt x="369" y="51"/>
                    <a:pt x="294" y="28"/>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91738757"/>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644434" y="1435234"/>
            <a:ext cx="3591000" cy="3197491"/>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4908566" y="1435234"/>
            <a:ext cx="3591000" cy="3197491"/>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5" name="Date Placeholder 4"/>
          <p:cNvSpPr>
            <a:spLocks noGrp="1"/>
          </p:cNvSpPr>
          <p:nvPr>
            <p:ph type="dt" sz="half" idx="10"/>
          </p:nvPr>
        </p:nvSpPr>
        <p:spPr/>
        <p:txBody>
          <a:bodyPr/>
          <a:lstStyle/>
          <a:p>
            <a:pPr defTabSz="685800">
              <a:buClrTx/>
            </a:pPr>
            <a:fld id="{D9B91A17-AFAA-4277-9790-0033E1ADBB86}" type="datetime1">
              <a:rPr lang="en-IE" kern="1200" smtClean="0">
                <a:solidFill>
                  <a:srgbClr val="26CAD3"/>
                </a:solidFill>
                <a:latin typeface="Calibri"/>
                <a:ea typeface="+mn-ea"/>
                <a:cs typeface="+mn-cs"/>
              </a:rPr>
              <a:pPr defTabSz="685800">
                <a:buClrTx/>
              </a:pPr>
              <a:t>15/10/2019</a:t>
            </a:fld>
            <a:endParaRPr lang="en-IE" kern="1200">
              <a:solidFill>
                <a:srgbClr val="26CAD3"/>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IE" kern="1200" dirty="0">
              <a:solidFill>
                <a:srgbClr val="26CAD3"/>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66D7C2A8-3574-48AF-9B9F-6538CE887783}" type="slidenum">
              <a:rPr lang="en-IE" kern="1200" smtClean="0">
                <a:solidFill>
                  <a:srgbClr val="26CAD3"/>
                </a:solidFill>
                <a:latin typeface="Calibri"/>
                <a:ea typeface="+mn-ea"/>
                <a:cs typeface="+mn-cs"/>
              </a:rPr>
              <a:pPr defTabSz="685800">
                <a:buClrTx/>
              </a:pPr>
              <a:t>‹#›</a:t>
            </a:fld>
            <a:endParaRPr lang="en-IE" kern="1200">
              <a:solidFill>
                <a:srgbClr val="26CAD3"/>
              </a:solidFill>
              <a:latin typeface="Calibri"/>
              <a:ea typeface="+mn-ea"/>
              <a:cs typeface="+mn-cs"/>
            </a:endParaRPr>
          </a:p>
        </p:txBody>
      </p:sp>
    </p:spTree>
    <p:extLst>
      <p:ext uri="{BB962C8B-B14F-4D97-AF65-F5344CB8AC3E}">
        <p14:creationId xmlns:p14="http://schemas.microsoft.com/office/powerpoint/2010/main" val="71754751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3" name="Freeform 5"/>
          <p:cNvSpPr>
            <a:spLocks/>
          </p:cNvSpPr>
          <p:nvPr userDrawn="1"/>
        </p:nvSpPr>
        <p:spPr bwMode="auto">
          <a:xfrm>
            <a:off x="3" y="4"/>
            <a:ext cx="8307977" cy="4570469"/>
          </a:xfrm>
          <a:custGeom>
            <a:avLst/>
            <a:gdLst>
              <a:gd name="T0" fmla="*/ 0 w 2616"/>
              <a:gd name="T1" fmla="*/ 0 h 1918"/>
              <a:gd name="T2" fmla="*/ 0 w 2616"/>
              <a:gd name="T3" fmla="*/ 1893 h 1918"/>
              <a:gd name="T4" fmla="*/ 441 w 2616"/>
              <a:gd name="T5" fmla="*/ 1915 h 1918"/>
              <a:gd name="T6" fmla="*/ 986 w 2616"/>
              <a:gd name="T7" fmla="*/ 1839 h 1918"/>
              <a:gd name="T8" fmla="*/ 1612 w 2616"/>
              <a:gd name="T9" fmla="*/ 1581 h 1918"/>
              <a:gd name="T10" fmla="*/ 2173 w 2616"/>
              <a:gd name="T11" fmla="*/ 1105 h 1918"/>
              <a:gd name="T12" fmla="*/ 2543 w 2616"/>
              <a:gd name="T13" fmla="*/ 372 h 1918"/>
              <a:gd name="T14" fmla="*/ 2616 w 2616"/>
              <a:gd name="T15" fmla="*/ 0 h 1918"/>
              <a:gd name="T16" fmla="*/ 0 w 2616"/>
              <a:gd name="T17" fmla="*/ 0 h 1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16" h="1918">
                <a:moveTo>
                  <a:pt x="0" y="0"/>
                </a:moveTo>
                <a:cubicBezTo>
                  <a:pt x="0" y="1893"/>
                  <a:pt x="0" y="1893"/>
                  <a:pt x="0" y="1893"/>
                </a:cubicBezTo>
                <a:cubicBezTo>
                  <a:pt x="240" y="1918"/>
                  <a:pt x="441" y="1915"/>
                  <a:pt x="441" y="1915"/>
                </a:cubicBezTo>
                <a:cubicBezTo>
                  <a:pt x="594" y="1915"/>
                  <a:pt x="775" y="1890"/>
                  <a:pt x="986" y="1839"/>
                </a:cubicBezTo>
                <a:cubicBezTo>
                  <a:pt x="1197" y="1787"/>
                  <a:pt x="1405" y="1702"/>
                  <a:pt x="1612" y="1581"/>
                </a:cubicBezTo>
                <a:cubicBezTo>
                  <a:pt x="1819" y="1461"/>
                  <a:pt x="2006" y="1303"/>
                  <a:pt x="2173" y="1105"/>
                </a:cubicBezTo>
                <a:cubicBezTo>
                  <a:pt x="2339" y="908"/>
                  <a:pt x="2464" y="664"/>
                  <a:pt x="2543" y="372"/>
                </a:cubicBezTo>
                <a:cubicBezTo>
                  <a:pt x="2574" y="257"/>
                  <a:pt x="2598" y="133"/>
                  <a:pt x="2616" y="0"/>
                </a:cubicBezTo>
                <a:lnTo>
                  <a:pt x="0" y="0"/>
                </a:lnTo>
                <a:close/>
              </a:path>
            </a:pathLst>
          </a:custGeom>
          <a:solidFill>
            <a:schemeClr val="accent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ctrTitle"/>
          </p:nvPr>
        </p:nvSpPr>
        <p:spPr>
          <a:xfrm>
            <a:off x="647869" y="314329"/>
            <a:ext cx="7200000" cy="952436"/>
          </a:xfrm>
        </p:spPr>
        <p:txBody>
          <a:bodyPr anchor="b">
            <a:noAutofit/>
          </a:bodyPr>
          <a:lstStyle>
            <a:lvl1pPr algn="l">
              <a:lnSpc>
                <a:spcPct val="85000"/>
              </a:lnSpc>
              <a:defRPr sz="2363">
                <a:solidFill>
                  <a:schemeClr val="bg1"/>
                </a:solidFill>
              </a:defRPr>
            </a:lvl1pPr>
          </a:lstStyle>
          <a:p>
            <a:r>
              <a:rPr lang="en-US" smtClean="0"/>
              <a:t>Click to edit Master title style</a:t>
            </a:r>
            <a:endParaRPr lang="en-IE" dirty="0"/>
          </a:p>
        </p:txBody>
      </p:sp>
      <p:sp>
        <p:nvSpPr>
          <p:cNvPr id="3" name="Subtitle 2"/>
          <p:cNvSpPr>
            <a:spLocks noGrp="1"/>
          </p:cNvSpPr>
          <p:nvPr>
            <p:ph type="subTitle" idx="1"/>
          </p:nvPr>
        </p:nvSpPr>
        <p:spPr>
          <a:xfrm>
            <a:off x="647869" y="1286020"/>
            <a:ext cx="7200000" cy="810569"/>
          </a:xfrm>
        </p:spPr>
        <p:txBody>
          <a:bodyPr>
            <a:noAutofit/>
          </a:bodyPr>
          <a:lstStyle>
            <a:lvl1pPr marL="0" indent="0" algn="l">
              <a:lnSpc>
                <a:spcPct val="85000"/>
              </a:lnSpc>
              <a:buNone/>
              <a:defRPr sz="1913" b="0" baseline="0">
                <a:solidFill>
                  <a:schemeClr val="bg1"/>
                </a:solidFill>
              </a:defRPr>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smtClean="0"/>
              <a:t>Click to edit Master subtitle style</a:t>
            </a:r>
            <a:endParaRPr lang="en-IE" dirty="0"/>
          </a:p>
        </p:txBody>
      </p:sp>
      <p:sp>
        <p:nvSpPr>
          <p:cNvPr id="11" name="Text Placeholder 10"/>
          <p:cNvSpPr>
            <a:spLocks noGrp="1"/>
          </p:cNvSpPr>
          <p:nvPr>
            <p:ph type="body" sz="quarter" idx="13"/>
          </p:nvPr>
        </p:nvSpPr>
        <p:spPr>
          <a:xfrm>
            <a:off x="648042" y="2325259"/>
            <a:ext cx="3798094" cy="921544"/>
          </a:xfrm>
        </p:spPr>
        <p:txBody>
          <a:bodyPr>
            <a:noAutofit/>
          </a:bodyPr>
          <a:lstStyle>
            <a:lvl1pPr marL="0" indent="0">
              <a:spcBef>
                <a:spcPts val="0"/>
              </a:spcBef>
              <a:buNone/>
              <a:defRPr sz="1013" b="1" baseline="0">
                <a:solidFill>
                  <a:schemeClr val="accent2"/>
                </a:solidFill>
              </a:defRPr>
            </a:lvl1pPr>
            <a:lvl2pPr marL="192881" indent="0">
              <a:buNone/>
              <a:defRPr sz="802" b="1"/>
            </a:lvl2pPr>
            <a:lvl3pPr marL="385763" indent="0">
              <a:buNone/>
              <a:defRPr sz="802" b="1"/>
            </a:lvl3pPr>
            <a:lvl4pPr marL="578644" indent="0">
              <a:buNone/>
              <a:defRPr sz="802" b="1"/>
            </a:lvl4pPr>
            <a:lvl5pPr marL="771525" indent="0">
              <a:buNone/>
              <a:defRPr sz="802" b="1"/>
            </a:lvl5pPr>
          </a:lstStyle>
          <a:p>
            <a:pPr lvl="0"/>
            <a:r>
              <a:rPr lang="en-US" smtClean="0"/>
              <a:t>Click to edit Master text styles</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44814" y="4461098"/>
            <a:ext cx="1498512" cy="619145"/>
          </a:xfrm>
          <a:prstGeom prst="rect">
            <a:avLst/>
          </a:prstGeom>
        </p:spPr>
      </p:pic>
      <p:pic>
        <p:nvPicPr>
          <p:cNvPr id="16" name="Picture 1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91328" y="4673446"/>
            <a:ext cx="2014276" cy="378719"/>
          </a:xfrm>
          <a:prstGeom prst="rect">
            <a:avLst/>
          </a:prstGeom>
        </p:spPr>
      </p:pic>
      <p:grpSp>
        <p:nvGrpSpPr>
          <p:cNvPr id="18" name="Group 17"/>
          <p:cNvGrpSpPr/>
          <p:nvPr userDrawn="1"/>
        </p:nvGrpSpPr>
        <p:grpSpPr>
          <a:xfrm>
            <a:off x="595313" y="4655713"/>
            <a:ext cx="3116151" cy="396452"/>
            <a:chOff x="586349" y="5903692"/>
            <a:chExt cx="3282633" cy="699935"/>
          </a:xfrm>
        </p:grpSpPr>
        <p:pic>
          <p:nvPicPr>
            <p:cNvPr id="19" name="Picture 18"/>
            <p:cNvPicPr>
              <a:picLocks noChangeAspect="1"/>
            </p:cNvPicPr>
            <p:nvPr/>
          </p:nvPicPr>
          <p:blipFill rotWithShape="1">
            <a:blip r:embed="rId4" cstate="email">
              <a:extLst>
                <a:ext uri="{28A0092B-C50C-407E-A947-70E740481C1C}">
                  <a14:useLocalDpi xmlns:a14="http://schemas.microsoft.com/office/drawing/2010/main"/>
                </a:ext>
              </a:extLst>
            </a:blip>
            <a:srcRect l="11807" t="40870" r="47831" b="41228"/>
            <a:stretch/>
          </p:blipFill>
          <p:spPr>
            <a:xfrm>
              <a:off x="586349" y="5970644"/>
              <a:ext cx="1724629" cy="553581"/>
            </a:xfrm>
            <a:prstGeom prst="rect">
              <a:avLst/>
            </a:prstGeom>
          </p:spPr>
        </p:pic>
        <p:pic>
          <p:nvPicPr>
            <p:cNvPr id="20" name="Picture 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1007" y="5903692"/>
              <a:ext cx="897975" cy="699935"/>
            </a:xfrm>
            <a:prstGeom prst="rect">
              <a:avLst/>
            </a:prstGeom>
          </p:spPr>
        </p:pic>
      </p:grpSp>
    </p:spTree>
    <p:extLst>
      <p:ext uri="{BB962C8B-B14F-4D97-AF65-F5344CB8AC3E}">
        <p14:creationId xmlns:p14="http://schemas.microsoft.com/office/powerpoint/2010/main" val="3017361438"/>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4434" y="1359460"/>
            <a:ext cx="6426926" cy="434038"/>
          </a:xfrm>
        </p:spPr>
        <p:txBody>
          <a:bodyPr bIns="0" anchor="b">
            <a:noAutofit/>
          </a:bodyPr>
          <a:lstStyle>
            <a:lvl1pPr marL="0" indent="0">
              <a:buNone/>
              <a:defRPr sz="1238" b="1">
                <a:solidFill>
                  <a:schemeClr val="accent2"/>
                </a:solidFill>
              </a:defRPr>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smtClean="0"/>
              <a:t>Click to edit Master text styles</a:t>
            </a:r>
          </a:p>
        </p:txBody>
      </p:sp>
      <p:sp>
        <p:nvSpPr>
          <p:cNvPr id="4" name="Content Placeholder 3"/>
          <p:cNvSpPr>
            <a:spLocks noGrp="1"/>
          </p:cNvSpPr>
          <p:nvPr>
            <p:ph sz="half" idx="2"/>
          </p:nvPr>
        </p:nvSpPr>
        <p:spPr>
          <a:xfrm>
            <a:off x="644434" y="1781695"/>
            <a:ext cx="6426926" cy="1033354"/>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5" name="Text Placeholder 4"/>
          <p:cNvSpPr>
            <a:spLocks noGrp="1"/>
          </p:cNvSpPr>
          <p:nvPr>
            <p:ph type="body" sz="quarter" idx="3"/>
          </p:nvPr>
        </p:nvSpPr>
        <p:spPr>
          <a:xfrm>
            <a:off x="644434" y="2916289"/>
            <a:ext cx="6426926" cy="434038"/>
          </a:xfrm>
        </p:spPr>
        <p:txBody>
          <a:bodyPr bIns="0" anchor="b">
            <a:noAutofit/>
          </a:bodyPr>
          <a:lstStyle>
            <a:lvl1pPr marL="0" indent="0">
              <a:buNone/>
              <a:defRPr sz="1238" b="1">
                <a:solidFill>
                  <a:schemeClr val="accent2"/>
                </a:solidFill>
              </a:defRPr>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smtClean="0"/>
              <a:t>Click to edit Master text styles</a:t>
            </a:r>
          </a:p>
        </p:txBody>
      </p:sp>
      <p:sp>
        <p:nvSpPr>
          <p:cNvPr id="6" name="Content Placeholder 5"/>
          <p:cNvSpPr>
            <a:spLocks noGrp="1"/>
          </p:cNvSpPr>
          <p:nvPr>
            <p:ph sz="quarter" idx="4"/>
          </p:nvPr>
        </p:nvSpPr>
        <p:spPr>
          <a:xfrm>
            <a:off x="644434" y="3338524"/>
            <a:ext cx="6426926" cy="1033354"/>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7" name="Date Placeholder 6"/>
          <p:cNvSpPr>
            <a:spLocks noGrp="1"/>
          </p:cNvSpPr>
          <p:nvPr>
            <p:ph type="dt" sz="half" idx="10"/>
          </p:nvPr>
        </p:nvSpPr>
        <p:spPr/>
        <p:txBody>
          <a:bodyPr/>
          <a:lstStyle/>
          <a:p>
            <a:pPr defTabSz="685800">
              <a:buClrTx/>
            </a:pPr>
            <a:fld id="{4F785F94-FC44-4D3A-A263-45DC67BCF46E}" type="datetime1">
              <a:rPr lang="en-IE" kern="1200" smtClean="0">
                <a:solidFill>
                  <a:srgbClr val="26CAD3"/>
                </a:solidFill>
                <a:latin typeface="Calibri"/>
                <a:ea typeface="+mn-ea"/>
                <a:cs typeface="+mn-cs"/>
              </a:rPr>
              <a:pPr defTabSz="685800">
                <a:buClrTx/>
              </a:pPr>
              <a:t>15/10/2019</a:t>
            </a:fld>
            <a:endParaRPr lang="en-IE" kern="1200">
              <a:solidFill>
                <a:srgbClr val="26CAD3"/>
              </a:solidFill>
              <a:latin typeface="Calibri"/>
              <a:ea typeface="+mn-ea"/>
              <a:cs typeface="+mn-cs"/>
            </a:endParaRPr>
          </a:p>
        </p:txBody>
      </p:sp>
      <p:sp>
        <p:nvSpPr>
          <p:cNvPr id="8" name="Footer Placeholder 7"/>
          <p:cNvSpPr>
            <a:spLocks noGrp="1"/>
          </p:cNvSpPr>
          <p:nvPr>
            <p:ph type="ftr" sz="quarter" idx="11"/>
          </p:nvPr>
        </p:nvSpPr>
        <p:spPr/>
        <p:txBody>
          <a:bodyPr/>
          <a:lstStyle/>
          <a:p>
            <a:pPr defTabSz="685800">
              <a:buClrTx/>
            </a:pPr>
            <a:endParaRPr lang="en-IE" kern="1200">
              <a:solidFill>
                <a:srgbClr val="26CAD3"/>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685800">
              <a:buClrTx/>
            </a:pPr>
            <a:fld id="{66D7C2A8-3574-48AF-9B9F-6538CE887783}" type="slidenum">
              <a:rPr lang="en-IE" kern="1200" smtClean="0">
                <a:solidFill>
                  <a:srgbClr val="26CAD3"/>
                </a:solidFill>
                <a:latin typeface="Calibri"/>
                <a:ea typeface="+mn-ea"/>
                <a:cs typeface="+mn-cs"/>
              </a:rPr>
              <a:pPr defTabSz="685800">
                <a:buClrTx/>
              </a:pPr>
              <a:t>‹#›</a:t>
            </a:fld>
            <a:endParaRPr lang="en-IE" kern="1200">
              <a:solidFill>
                <a:srgbClr val="26CAD3"/>
              </a:solidFill>
              <a:latin typeface="Calibri"/>
              <a:ea typeface="+mn-ea"/>
              <a:cs typeface="+mn-cs"/>
            </a:endParaRPr>
          </a:p>
        </p:txBody>
      </p:sp>
      <p:sp>
        <p:nvSpPr>
          <p:cNvPr id="10" name="Title 9"/>
          <p:cNvSpPr>
            <a:spLocks noGrp="1"/>
          </p:cNvSpPr>
          <p:nvPr>
            <p:ph type="title"/>
          </p:nvPr>
        </p:nvSpPr>
        <p:spPr/>
        <p:txBody>
          <a:bodyPr/>
          <a:lstStyle/>
          <a:p>
            <a:r>
              <a:rPr lang="en-US" smtClean="0"/>
              <a:t>Click to edit Master title style</a:t>
            </a:r>
            <a:endParaRPr lang="en-IE" dirty="0"/>
          </a:p>
        </p:txBody>
      </p:sp>
    </p:spTree>
    <p:extLst>
      <p:ext uri="{BB962C8B-B14F-4D97-AF65-F5344CB8AC3E}">
        <p14:creationId xmlns:p14="http://schemas.microsoft.com/office/powerpoint/2010/main" val="79257709"/>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dirty="0"/>
          </a:p>
        </p:txBody>
      </p:sp>
    </p:spTree>
    <p:extLst>
      <p:ext uri="{BB962C8B-B14F-4D97-AF65-F5344CB8AC3E}">
        <p14:creationId xmlns:p14="http://schemas.microsoft.com/office/powerpoint/2010/main" val="2429933022"/>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CDF18273-91D1-4B65-9549-492A9C0A65F3}" type="datetime1">
              <a:rPr lang="en-IE" kern="1200" smtClean="0">
                <a:solidFill>
                  <a:srgbClr val="26CAD3"/>
                </a:solidFill>
                <a:latin typeface="Calibri"/>
                <a:ea typeface="+mn-ea"/>
                <a:cs typeface="+mn-cs"/>
              </a:rPr>
              <a:pPr defTabSz="685800">
                <a:buClrTx/>
              </a:pPr>
              <a:t>15/10/2019</a:t>
            </a:fld>
            <a:endParaRPr lang="en-IE" kern="1200">
              <a:solidFill>
                <a:srgbClr val="26CAD3"/>
              </a:solidFill>
              <a:latin typeface="Calibri"/>
              <a:ea typeface="+mn-ea"/>
              <a:cs typeface="+mn-cs"/>
            </a:endParaRPr>
          </a:p>
        </p:txBody>
      </p:sp>
      <p:sp>
        <p:nvSpPr>
          <p:cNvPr id="3" name="Footer Placeholder 2"/>
          <p:cNvSpPr>
            <a:spLocks noGrp="1"/>
          </p:cNvSpPr>
          <p:nvPr>
            <p:ph type="ftr" sz="quarter" idx="11"/>
          </p:nvPr>
        </p:nvSpPr>
        <p:spPr>
          <a:xfrm>
            <a:off x="1704952" y="4873336"/>
            <a:ext cx="3480112" cy="182504"/>
          </a:xfrm>
        </p:spPr>
        <p:txBody>
          <a:bodyPr/>
          <a:lstStyle/>
          <a:p>
            <a:pPr defTabSz="685800">
              <a:buClrTx/>
            </a:pPr>
            <a:endParaRPr lang="en-IE" kern="1200" dirty="0">
              <a:solidFill>
                <a:srgbClr val="26CAD3"/>
              </a:solidFill>
              <a:latin typeface="Calibri"/>
              <a:ea typeface="+mn-ea"/>
              <a:cs typeface="+mn-cs"/>
            </a:endParaRPr>
          </a:p>
        </p:txBody>
      </p:sp>
      <p:sp>
        <p:nvSpPr>
          <p:cNvPr id="4" name="Slide Number Placeholder 3"/>
          <p:cNvSpPr>
            <a:spLocks noGrp="1"/>
          </p:cNvSpPr>
          <p:nvPr>
            <p:ph type="sldNum" sz="quarter" idx="12"/>
          </p:nvPr>
        </p:nvSpPr>
        <p:spPr>
          <a:xfrm>
            <a:off x="8501903" y="4773478"/>
            <a:ext cx="571500" cy="273844"/>
          </a:xfrm>
        </p:spPr>
        <p:txBody>
          <a:bodyPr/>
          <a:lstStyle>
            <a:lvl1pPr>
              <a:defRPr sz="1350" b="0"/>
            </a:lvl1pPr>
          </a:lstStyle>
          <a:p>
            <a:pPr defTabSz="685800">
              <a:buClrTx/>
            </a:pPr>
            <a:fld id="{66D7C2A8-3574-48AF-9B9F-6538CE887783}" type="slidenum">
              <a:rPr lang="en-IE" kern="1200" smtClean="0">
                <a:solidFill>
                  <a:srgbClr val="26CAD3"/>
                </a:solidFill>
                <a:latin typeface="Calibri"/>
                <a:ea typeface="+mn-ea"/>
                <a:cs typeface="+mn-cs"/>
              </a:rPr>
              <a:pPr defTabSz="685800">
                <a:buClrTx/>
              </a:pPr>
              <a:t>‹#›</a:t>
            </a:fld>
            <a:endParaRPr lang="en-IE" kern="1200">
              <a:solidFill>
                <a:srgbClr val="26CAD3"/>
              </a:solidFill>
              <a:latin typeface="Calibri"/>
              <a:ea typeface="+mn-ea"/>
              <a:cs typeface="+mn-cs"/>
            </a:endParaRPr>
          </a:p>
        </p:txBody>
      </p:sp>
    </p:spTree>
    <p:extLst>
      <p:ext uri="{BB962C8B-B14F-4D97-AF65-F5344CB8AC3E}">
        <p14:creationId xmlns:p14="http://schemas.microsoft.com/office/powerpoint/2010/main" val="2394924650"/>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Image Slide 1">
    <p:spTree>
      <p:nvGrpSpPr>
        <p:cNvPr id="1" name=""/>
        <p:cNvGrpSpPr/>
        <p:nvPr/>
      </p:nvGrpSpPr>
      <p:grpSpPr>
        <a:xfrm>
          <a:off x="0" y="0"/>
          <a:ext cx="0" cy="0"/>
          <a:chOff x="0" y="0"/>
          <a:chExt cx="0" cy="0"/>
        </a:xfrm>
      </p:grpSpPr>
      <p:sp>
        <p:nvSpPr>
          <p:cNvPr id="15" name="Freeform 5"/>
          <p:cNvSpPr>
            <a:spLocks/>
          </p:cNvSpPr>
          <p:nvPr userDrawn="1"/>
        </p:nvSpPr>
        <p:spPr bwMode="auto">
          <a:xfrm>
            <a:off x="0" y="0"/>
            <a:ext cx="5022850" cy="5143500"/>
          </a:xfrm>
          <a:custGeom>
            <a:avLst/>
            <a:gdLst>
              <a:gd name="T0" fmla="*/ 0 w 1581"/>
              <a:gd name="T1" fmla="*/ 0 h 2160"/>
              <a:gd name="T2" fmla="*/ 0 w 1581"/>
              <a:gd name="T3" fmla="*/ 2160 h 2160"/>
              <a:gd name="T4" fmla="*/ 1098 w 1581"/>
              <a:gd name="T5" fmla="*/ 2160 h 2160"/>
              <a:gd name="T6" fmla="*/ 1294 w 1581"/>
              <a:gd name="T7" fmla="*/ 1971 h 2160"/>
              <a:gd name="T8" fmla="*/ 1511 w 1581"/>
              <a:gd name="T9" fmla="*/ 1542 h 2160"/>
              <a:gd name="T10" fmla="*/ 1568 w 1581"/>
              <a:gd name="T11" fmla="*/ 1168 h 2160"/>
              <a:gd name="T12" fmla="*/ 1581 w 1581"/>
              <a:gd name="T13" fmla="*/ 819 h 2160"/>
              <a:gd name="T14" fmla="*/ 1581 w 1581"/>
              <a:gd name="T15" fmla="*/ 0 h 2160"/>
              <a:gd name="T16" fmla="*/ 0 w 1581"/>
              <a:gd name="T17"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1" h="2160">
                <a:moveTo>
                  <a:pt x="0" y="0"/>
                </a:moveTo>
                <a:cubicBezTo>
                  <a:pt x="0" y="2160"/>
                  <a:pt x="0" y="2160"/>
                  <a:pt x="0" y="2160"/>
                </a:cubicBezTo>
                <a:cubicBezTo>
                  <a:pt x="1098" y="2160"/>
                  <a:pt x="1098" y="2160"/>
                  <a:pt x="1098" y="2160"/>
                </a:cubicBezTo>
                <a:cubicBezTo>
                  <a:pt x="1168" y="2106"/>
                  <a:pt x="1234" y="2043"/>
                  <a:pt x="1294" y="1971"/>
                </a:cubicBezTo>
                <a:cubicBezTo>
                  <a:pt x="1392" y="1856"/>
                  <a:pt x="1464" y="1713"/>
                  <a:pt x="1511" y="1542"/>
                </a:cubicBezTo>
                <a:cubicBezTo>
                  <a:pt x="1540" y="1431"/>
                  <a:pt x="1560" y="1306"/>
                  <a:pt x="1568" y="1168"/>
                </a:cubicBezTo>
                <a:cubicBezTo>
                  <a:pt x="1577" y="1029"/>
                  <a:pt x="1581" y="913"/>
                  <a:pt x="1581" y="819"/>
                </a:cubicBezTo>
                <a:cubicBezTo>
                  <a:pt x="1581" y="819"/>
                  <a:pt x="1581" y="444"/>
                  <a:pt x="1581" y="0"/>
                </a:cubicBezTo>
                <a:lnTo>
                  <a:pt x="0" y="0"/>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title"/>
          </p:nvPr>
        </p:nvSpPr>
        <p:spPr>
          <a:xfrm>
            <a:off x="644436" y="1671639"/>
            <a:ext cx="3498941" cy="1947862"/>
          </a:xfrm>
        </p:spPr>
        <p:txBody>
          <a:bodyPr anchor="t" anchorCtr="0">
            <a:noAutofit/>
          </a:bodyPr>
          <a:lstStyle>
            <a:lvl1pPr marL="95771" indent="-95771">
              <a:lnSpc>
                <a:spcPct val="85000"/>
              </a:lnSpc>
              <a:defRPr sz="1350">
                <a:solidFill>
                  <a:schemeClr val="accent1"/>
                </a:solidFill>
              </a:defRPr>
            </a:lvl1pPr>
          </a:lstStyle>
          <a:p>
            <a:r>
              <a:rPr lang="en-US" smtClean="0"/>
              <a:t>Click to edit Master title style</a:t>
            </a:r>
            <a:endParaRPr lang="en-IE" dirty="0"/>
          </a:p>
        </p:txBody>
      </p:sp>
      <p:sp>
        <p:nvSpPr>
          <p:cNvPr id="4" name="Date Placeholder 3"/>
          <p:cNvSpPr>
            <a:spLocks noGrp="1"/>
          </p:cNvSpPr>
          <p:nvPr>
            <p:ph type="dt" sz="half" idx="10"/>
          </p:nvPr>
        </p:nvSpPr>
        <p:spPr/>
        <p:txBody>
          <a:bodyPr/>
          <a:lstStyle>
            <a:lvl1pPr>
              <a:defRPr>
                <a:solidFill>
                  <a:schemeClr val="accent1"/>
                </a:solidFill>
              </a:defRPr>
            </a:lvl1pPr>
          </a:lstStyle>
          <a:p>
            <a:pPr defTabSz="685800">
              <a:buClrTx/>
            </a:pPr>
            <a:fld id="{5FCA71DE-D709-42DF-A1A0-187FAA922161}" type="datetime1">
              <a:rPr lang="en-IE" kern="1200" smtClean="0">
                <a:solidFill>
                  <a:srgbClr val="00667D"/>
                </a:solidFill>
                <a:latin typeface="Calibri"/>
                <a:ea typeface="+mn-ea"/>
                <a:cs typeface="+mn-cs"/>
              </a:rPr>
              <a:pPr defTabSz="685800">
                <a:buClrTx/>
              </a:pPr>
              <a:t>15/10/2019</a:t>
            </a:fld>
            <a:endParaRPr lang="en-IE" kern="1200" dirty="0">
              <a:solidFill>
                <a:srgbClr val="00667D"/>
              </a:solidFill>
              <a:latin typeface="Calibri"/>
              <a:ea typeface="+mn-ea"/>
              <a:cs typeface="+mn-cs"/>
            </a:endParaRPr>
          </a:p>
        </p:txBody>
      </p:sp>
      <p:sp>
        <p:nvSpPr>
          <p:cNvPr id="5" name="Footer Placeholder 4"/>
          <p:cNvSpPr>
            <a:spLocks noGrp="1"/>
          </p:cNvSpPr>
          <p:nvPr>
            <p:ph type="ftr" sz="quarter" idx="11"/>
          </p:nvPr>
        </p:nvSpPr>
        <p:spPr>
          <a:xfrm>
            <a:off x="3952189" y="4724847"/>
            <a:ext cx="3796646" cy="273844"/>
          </a:xfrm>
        </p:spPr>
        <p:txBody>
          <a:bodyPr/>
          <a:lstStyle>
            <a:lvl1pPr>
              <a:defRPr>
                <a:solidFill>
                  <a:schemeClr val="bg1"/>
                </a:solidFill>
              </a:defRPr>
            </a:lvl1pPr>
          </a:lstStyle>
          <a:p>
            <a:pPr defTabSz="685800">
              <a:buClrTx/>
            </a:pPr>
            <a:endParaRPr lang="en-IE" kern="1200" dirty="0">
              <a:solidFill>
                <a:prstClr val="white"/>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solidFill>
              </a:defRPr>
            </a:lvl1pPr>
          </a:lstStyle>
          <a:p>
            <a:pPr defTabSz="685800">
              <a:buClrTx/>
            </a:pPr>
            <a:fld id="{66D7C2A8-3574-48AF-9B9F-6538CE887783}" type="slidenum">
              <a:rPr lang="en-IE" kern="1200" smtClean="0">
                <a:solidFill>
                  <a:srgbClr val="00667D"/>
                </a:solidFill>
                <a:latin typeface="Calibri"/>
                <a:ea typeface="+mn-ea"/>
                <a:cs typeface="+mn-cs"/>
              </a:rPr>
              <a:pPr defTabSz="685800">
                <a:buClrTx/>
              </a:pPr>
              <a:t>‹#›</a:t>
            </a:fld>
            <a:endParaRPr lang="en-IE" kern="1200" dirty="0">
              <a:solidFill>
                <a:srgbClr val="00667D"/>
              </a:solidFill>
              <a:latin typeface="Calibri"/>
              <a:ea typeface="+mn-ea"/>
              <a:cs typeface="+mn-cs"/>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88099" y="1258490"/>
            <a:ext cx="2875326" cy="1966913"/>
          </a:xfrm>
          <a:prstGeom prst="rect">
            <a:avLst/>
          </a:prstGeom>
        </p:spPr>
      </p:pic>
      <p:pic>
        <p:nvPicPr>
          <p:cNvPr id="17" name="Picture 16"/>
          <p:cNvPicPr>
            <a:picLocks noChangeAspect="1"/>
          </p:cNvPicPr>
          <p:nvPr userDrawn="1"/>
        </p:nvPicPr>
        <p:blipFill rotWithShape="1">
          <a:blip r:embed="rId3" cstate="email">
            <a:biLevel thresh="25000"/>
            <a:extLst>
              <a:ext uri="{28A0092B-C50C-407E-A947-70E740481C1C}">
                <a14:useLocalDpi xmlns:a14="http://schemas.microsoft.com/office/drawing/2010/main"/>
              </a:ext>
            </a:extLst>
          </a:blip>
          <a:srcRect/>
          <a:stretch/>
        </p:blipFill>
        <p:spPr>
          <a:xfrm>
            <a:off x="8009559" y="4527351"/>
            <a:ext cx="895570" cy="442568"/>
          </a:xfrm>
          <a:prstGeom prst="rect">
            <a:avLst/>
          </a:prstGeom>
          <a:noFill/>
          <a:ln>
            <a:noFill/>
          </a:ln>
        </p:spPr>
      </p:pic>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507624" y="4693635"/>
            <a:ext cx="935702" cy="386607"/>
          </a:xfrm>
          <a:prstGeom prst="rect">
            <a:avLst/>
          </a:prstGeom>
        </p:spPr>
      </p:pic>
      <p:pic>
        <p:nvPicPr>
          <p:cNvPr id="10" name="Picture 9"/>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691328" y="4673446"/>
            <a:ext cx="2014276" cy="378719"/>
          </a:xfrm>
          <a:prstGeom prst="rect">
            <a:avLst/>
          </a:prstGeom>
        </p:spPr>
      </p:pic>
      <p:grpSp>
        <p:nvGrpSpPr>
          <p:cNvPr id="11" name="Group 10"/>
          <p:cNvGrpSpPr/>
          <p:nvPr userDrawn="1"/>
        </p:nvGrpSpPr>
        <p:grpSpPr>
          <a:xfrm>
            <a:off x="595313" y="4655713"/>
            <a:ext cx="3116151" cy="396452"/>
            <a:chOff x="586349" y="5903692"/>
            <a:chExt cx="3282633" cy="699935"/>
          </a:xfrm>
        </p:grpSpPr>
        <p:pic>
          <p:nvPicPr>
            <p:cNvPr id="13" name="Picture 12"/>
            <p:cNvPicPr>
              <a:picLocks noChangeAspect="1"/>
            </p:cNvPicPr>
            <p:nvPr/>
          </p:nvPicPr>
          <p:blipFill rotWithShape="1">
            <a:blip r:embed="rId6" cstate="email">
              <a:extLst>
                <a:ext uri="{28A0092B-C50C-407E-A947-70E740481C1C}">
                  <a14:useLocalDpi xmlns:a14="http://schemas.microsoft.com/office/drawing/2010/main"/>
                </a:ext>
              </a:extLst>
            </a:blip>
            <a:srcRect l="11807" t="40870" r="47831" b="41228"/>
            <a:stretch/>
          </p:blipFill>
          <p:spPr>
            <a:xfrm>
              <a:off x="586349" y="5970644"/>
              <a:ext cx="1724629" cy="553581"/>
            </a:xfrm>
            <a:prstGeom prst="rect">
              <a:avLst/>
            </a:prstGeom>
          </p:spPr>
        </p:pic>
        <p:pic>
          <p:nvPicPr>
            <p:cNvPr id="14" name="Picture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71007" y="5903692"/>
              <a:ext cx="897975" cy="699935"/>
            </a:xfrm>
            <a:prstGeom prst="rect">
              <a:avLst/>
            </a:prstGeom>
          </p:spPr>
        </p:pic>
      </p:grpSp>
    </p:spTree>
    <p:extLst>
      <p:ext uri="{BB962C8B-B14F-4D97-AF65-F5344CB8AC3E}">
        <p14:creationId xmlns:p14="http://schemas.microsoft.com/office/powerpoint/2010/main" val="1402932797"/>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Image Slide 2">
    <p:bg>
      <p:bgPr>
        <a:solidFill>
          <a:schemeClr val="bg1"/>
        </a:solidFill>
        <a:effectLst/>
      </p:bgPr>
    </p:bg>
    <p:spTree>
      <p:nvGrpSpPr>
        <p:cNvPr id="1" name=""/>
        <p:cNvGrpSpPr/>
        <p:nvPr/>
      </p:nvGrpSpPr>
      <p:grpSpPr>
        <a:xfrm>
          <a:off x="0" y="0"/>
          <a:ext cx="0" cy="0"/>
          <a:chOff x="0" y="0"/>
          <a:chExt cx="0" cy="0"/>
        </a:xfrm>
      </p:grpSpPr>
      <p:sp>
        <p:nvSpPr>
          <p:cNvPr id="15" name="Picture Placeholder 14"/>
          <p:cNvSpPr>
            <a:spLocks noGrp="1"/>
          </p:cNvSpPr>
          <p:nvPr>
            <p:ph type="pic" sz="quarter" idx="13"/>
          </p:nvPr>
        </p:nvSpPr>
        <p:spPr>
          <a:xfrm>
            <a:off x="0" y="0"/>
            <a:ext cx="9144000" cy="5143500"/>
          </a:xfrm>
          <a:custGeom>
            <a:avLst/>
            <a:gdLst>
              <a:gd name="connsiteX0" fmla="*/ 5381625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3637214 h 6858000"/>
              <a:gd name="connsiteX5" fmla="*/ 1365250 w 9144000"/>
              <a:gd name="connsiteY5" fmla="*/ 3830987 h 6858000"/>
              <a:gd name="connsiteX6" fmla="*/ 4210050 w 9144000"/>
              <a:gd name="connsiteY6" fmla="*/ 2808120 h 6858000"/>
              <a:gd name="connsiteX7" fmla="*/ 5381625 w 9144000"/>
              <a:gd name="connsiteY7" fmla="*/ 22236 h 6858000"/>
              <a:gd name="connsiteX8" fmla="*/ 5381625 w 9144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6858000">
                <a:moveTo>
                  <a:pt x="5381625" y="0"/>
                </a:moveTo>
                <a:lnTo>
                  <a:pt x="9144000" y="0"/>
                </a:lnTo>
                <a:lnTo>
                  <a:pt x="9144000" y="6858000"/>
                </a:lnTo>
                <a:lnTo>
                  <a:pt x="0" y="6858000"/>
                </a:lnTo>
                <a:lnTo>
                  <a:pt x="0" y="3637214"/>
                </a:lnTo>
                <a:cubicBezTo>
                  <a:pt x="422275" y="3767455"/>
                  <a:pt x="876300" y="3830987"/>
                  <a:pt x="1365250" y="3830987"/>
                </a:cubicBezTo>
                <a:cubicBezTo>
                  <a:pt x="2486025" y="3830987"/>
                  <a:pt x="3435350" y="3491090"/>
                  <a:pt x="4210050" y="2808120"/>
                </a:cubicBezTo>
                <a:cubicBezTo>
                  <a:pt x="4987925" y="2125150"/>
                  <a:pt x="5381625" y="1197581"/>
                  <a:pt x="5381625" y="22236"/>
                </a:cubicBezTo>
                <a:cubicBezTo>
                  <a:pt x="5381625" y="12707"/>
                  <a:pt x="5381625" y="6353"/>
                  <a:pt x="5381625" y="0"/>
                </a:cubicBezTo>
                <a:close/>
              </a:path>
            </a:pathLst>
          </a:custGeom>
          <a:solidFill>
            <a:schemeClr val="accent1"/>
          </a:solidFill>
        </p:spPr>
        <p:txBody>
          <a:bodyPr wrap="square" anchor="ctr" anchorCtr="0">
            <a:noAutofit/>
          </a:bodyPr>
          <a:lstStyle>
            <a:lvl1pPr marL="0" indent="0" algn="ctr">
              <a:buNone/>
              <a:defRPr baseline="0">
                <a:solidFill>
                  <a:schemeClr val="bg1"/>
                </a:solidFill>
              </a:defRPr>
            </a:lvl1pPr>
          </a:lstStyle>
          <a:p>
            <a:r>
              <a:rPr lang="en-US" smtClean="0"/>
              <a:t>Click icon to add picture</a:t>
            </a:r>
            <a:endParaRPr lang="en-IE" dirty="0"/>
          </a:p>
        </p:txBody>
      </p:sp>
      <p:sp>
        <p:nvSpPr>
          <p:cNvPr id="16" name="Freeform 5"/>
          <p:cNvSpPr>
            <a:spLocks/>
          </p:cNvSpPr>
          <p:nvPr userDrawn="1"/>
        </p:nvSpPr>
        <p:spPr bwMode="auto">
          <a:xfrm>
            <a:off x="2" y="3"/>
            <a:ext cx="5381625" cy="2873240"/>
          </a:xfrm>
          <a:custGeom>
            <a:avLst/>
            <a:gdLst>
              <a:gd name="T0" fmla="*/ 0 w 1695"/>
              <a:gd name="T1" fmla="*/ 1145 h 1206"/>
              <a:gd name="T2" fmla="*/ 430 w 1695"/>
              <a:gd name="T3" fmla="*/ 1206 h 1206"/>
              <a:gd name="T4" fmla="*/ 1326 w 1695"/>
              <a:gd name="T5" fmla="*/ 884 h 1206"/>
              <a:gd name="T6" fmla="*/ 1695 w 1695"/>
              <a:gd name="T7" fmla="*/ 7 h 1206"/>
              <a:gd name="T8" fmla="*/ 1695 w 1695"/>
              <a:gd name="T9" fmla="*/ 0 h 1206"/>
              <a:gd name="T10" fmla="*/ 0 w 1695"/>
              <a:gd name="T11" fmla="*/ 0 h 1206"/>
              <a:gd name="T12" fmla="*/ 0 w 1695"/>
              <a:gd name="T13" fmla="*/ 1145 h 1206"/>
            </a:gdLst>
            <a:ahLst/>
            <a:cxnLst>
              <a:cxn ang="0">
                <a:pos x="T0" y="T1"/>
              </a:cxn>
              <a:cxn ang="0">
                <a:pos x="T2" y="T3"/>
              </a:cxn>
              <a:cxn ang="0">
                <a:pos x="T4" y="T5"/>
              </a:cxn>
              <a:cxn ang="0">
                <a:pos x="T6" y="T7"/>
              </a:cxn>
              <a:cxn ang="0">
                <a:pos x="T8" y="T9"/>
              </a:cxn>
              <a:cxn ang="0">
                <a:pos x="T10" y="T11"/>
              </a:cxn>
              <a:cxn ang="0">
                <a:pos x="T12" y="T13"/>
              </a:cxn>
            </a:cxnLst>
            <a:rect l="0" t="0" r="r" b="b"/>
            <a:pathLst>
              <a:path w="1695" h="1206">
                <a:moveTo>
                  <a:pt x="0" y="1145"/>
                </a:moveTo>
                <a:cubicBezTo>
                  <a:pt x="133" y="1186"/>
                  <a:pt x="276" y="1206"/>
                  <a:pt x="430" y="1206"/>
                </a:cubicBezTo>
                <a:cubicBezTo>
                  <a:pt x="783" y="1206"/>
                  <a:pt x="1082" y="1099"/>
                  <a:pt x="1326" y="884"/>
                </a:cubicBezTo>
                <a:cubicBezTo>
                  <a:pt x="1571" y="669"/>
                  <a:pt x="1695" y="377"/>
                  <a:pt x="1695" y="7"/>
                </a:cubicBezTo>
                <a:cubicBezTo>
                  <a:pt x="1695" y="4"/>
                  <a:pt x="1695" y="2"/>
                  <a:pt x="1695" y="0"/>
                </a:cubicBezTo>
                <a:cubicBezTo>
                  <a:pt x="0" y="0"/>
                  <a:pt x="0" y="0"/>
                  <a:pt x="0" y="0"/>
                </a:cubicBezTo>
                <a:lnTo>
                  <a:pt x="0" y="1145"/>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title"/>
          </p:nvPr>
        </p:nvSpPr>
        <p:spPr>
          <a:xfrm>
            <a:off x="466725" y="401955"/>
            <a:ext cx="4133850" cy="1664970"/>
          </a:xfrm>
        </p:spPr>
        <p:txBody>
          <a:bodyPr anchor="t" anchorCtr="0">
            <a:noAutofit/>
          </a:bodyPr>
          <a:lstStyle>
            <a:lvl1pPr marL="101798" indent="-101798">
              <a:lnSpc>
                <a:spcPct val="85000"/>
              </a:lnSpc>
              <a:defRPr sz="1350">
                <a:solidFill>
                  <a:schemeClr val="accent1"/>
                </a:solidFill>
              </a:defRPr>
            </a:lvl1pPr>
          </a:lstStyle>
          <a:p>
            <a:r>
              <a:rPr lang="en-US" smtClean="0"/>
              <a:t>Click to edit Master title style</a:t>
            </a:r>
            <a:endParaRPr lang="en-IE" dirty="0"/>
          </a:p>
        </p:txBody>
      </p:sp>
      <p:sp>
        <p:nvSpPr>
          <p:cNvPr id="4" name="Date Placeholder 3"/>
          <p:cNvSpPr>
            <a:spLocks noGrp="1"/>
          </p:cNvSpPr>
          <p:nvPr>
            <p:ph type="dt" sz="half" idx="10"/>
          </p:nvPr>
        </p:nvSpPr>
        <p:spPr/>
        <p:txBody>
          <a:bodyPr/>
          <a:lstStyle>
            <a:lvl1pPr>
              <a:defRPr>
                <a:solidFill>
                  <a:schemeClr val="bg1"/>
                </a:solidFill>
              </a:defRPr>
            </a:lvl1pPr>
          </a:lstStyle>
          <a:p>
            <a:pPr defTabSz="685800">
              <a:buClrTx/>
            </a:pPr>
            <a:fld id="{C6E7448F-A86B-439A-B638-C64BFD9AAC0C}" type="datetime1">
              <a:rPr lang="en-IE" kern="1200" smtClean="0">
                <a:solidFill>
                  <a:prstClr val="white"/>
                </a:solidFill>
                <a:latin typeface="Calibri"/>
                <a:ea typeface="+mn-ea"/>
                <a:cs typeface="+mn-cs"/>
              </a:rPr>
              <a:pPr defTabSz="685800">
                <a:buClrTx/>
              </a:pPr>
              <a:t>15/10/2019</a:t>
            </a:fld>
            <a:endParaRPr lang="en-IE" kern="1200" dirty="0">
              <a:solidFill>
                <a:prstClr val="white"/>
              </a:solidFill>
              <a:latin typeface="Calibri"/>
              <a:ea typeface="+mn-ea"/>
              <a:cs typeface="+mn-cs"/>
            </a:endParaRPr>
          </a:p>
        </p:txBody>
      </p:sp>
      <p:sp>
        <p:nvSpPr>
          <p:cNvPr id="5" name="Footer Placeholder 4"/>
          <p:cNvSpPr>
            <a:spLocks noGrp="1"/>
          </p:cNvSpPr>
          <p:nvPr>
            <p:ph type="ftr" sz="quarter" idx="11"/>
          </p:nvPr>
        </p:nvSpPr>
        <p:spPr/>
        <p:txBody>
          <a:bodyPr/>
          <a:lstStyle>
            <a:lvl1pPr>
              <a:defRPr>
                <a:solidFill>
                  <a:schemeClr val="bg1"/>
                </a:solidFill>
              </a:defRPr>
            </a:lvl1pPr>
          </a:lstStyle>
          <a:p>
            <a:pPr defTabSz="685800">
              <a:buClrTx/>
            </a:pPr>
            <a:endParaRPr lang="en-IE" kern="1200">
              <a:solidFill>
                <a:prstClr val="white"/>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defTabSz="685800">
              <a:buClrTx/>
            </a:pPr>
            <a:fld id="{66D7C2A8-3574-48AF-9B9F-6538CE887783}" type="slidenum">
              <a:rPr lang="en-IE" kern="1200" smtClean="0">
                <a:solidFill>
                  <a:prstClr val="white"/>
                </a:solidFill>
                <a:latin typeface="Calibri"/>
                <a:ea typeface="+mn-ea"/>
                <a:cs typeface="+mn-cs"/>
              </a:rPr>
              <a:pPr defTabSz="685800">
                <a:buClrTx/>
              </a:pPr>
              <a:t>‹#›</a:t>
            </a:fld>
            <a:endParaRPr lang="en-IE" kern="1200">
              <a:solidFill>
                <a:prstClr val="white"/>
              </a:solidFill>
              <a:latin typeface="Calibri"/>
              <a:ea typeface="+mn-ea"/>
              <a:cs typeface="+mn-cs"/>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88099" y="1258490"/>
            <a:ext cx="2875326" cy="1966913"/>
          </a:xfrm>
          <a:prstGeom prst="rect">
            <a:avLst/>
          </a:prstGeom>
        </p:spPr>
      </p:pic>
      <p:pic>
        <p:nvPicPr>
          <p:cNvPr id="17" name="Picture 16"/>
          <p:cNvPicPr>
            <a:picLocks noChangeAspect="1"/>
          </p:cNvPicPr>
          <p:nvPr userDrawn="1"/>
        </p:nvPicPr>
        <p:blipFill rotWithShape="1">
          <a:blip r:embed="rId3" cstate="email">
            <a:biLevel thresh="25000"/>
            <a:extLst>
              <a:ext uri="{28A0092B-C50C-407E-A947-70E740481C1C}">
                <a14:useLocalDpi xmlns:a14="http://schemas.microsoft.com/office/drawing/2010/main"/>
              </a:ext>
            </a:extLst>
          </a:blip>
          <a:srcRect/>
          <a:stretch/>
        </p:blipFill>
        <p:spPr>
          <a:xfrm>
            <a:off x="8009559" y="4527351"/>
            <a:ext cx="895570" cy="442568"/>
          </a:xfrm>
          <a:prstGeom prst="rect">
            <a:avLst/>
          </a:prstGeom>
          <a:noFill/>
          <a:ln>
            <a:noFill/>
          </a:ln>
        </p:spPr>
      </p:pic>
    </p:spTree>
    <p:extLst>
      <p:ext uri="{BB962C8B-B14F-4D97-AF65-F5344CB8AC3E}">
        <p14:creationId xmlns:p14="http://schemas.microsoft.com/office/powerpoint/2010/main" val="2747142575"/>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Image Slide With Key Points">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3488355" y="0"/>
            <a:ext cx="5655646" cy="5143500"/>
          </a:xfrm>
          <a:custGeom>
            <a:avLst/>
            <a:gdLst>
              <a:gd name="connsiteX0" fmla="*/ 1534495 w 5655646"/>
              <a:gd name="connsiteY0" fmla="*/ 0 h 6858000"/>
              <a:gd name="connsiteX1" fmla="*/ 5655646 w 5655646"/>
              <a:gd name="connsiteY1" fmla="*/ 0 h 6858000"/>
              <a:gd name="connsiteX2" fmla="*/ 5655646 w 5655646"/>
              <a:gd name="connsiteY2" fmla="*/ 6858000 h 6858000"/>
              <a:gd name="connsiteX3" fmla="*/ 0 w 5655646"/>
              <a:gd name="connsiteY3" fmla="*/ 6858000 h 6858000"/>
              <a:gd name="connsiteX4" fmla="*/ 622694 w 5655646"/>
              <a:gd name="connsiteY4" fmla="*/ 6257925 h 6858000"/>
              <a:gd name="connsiteX5" fmla="*/ 1312105 w 5655646"/>
              <a:gd name="connsiteY5" fmla="*/ 4895850 h 6858000"/>
              <a:gd name="connsiteX6" fmla="*/ 1493194 w 5655646"/>
              <a:gd name="connsiteY6" fmla="*/ 3708400 h 6858000"/>
              <a:gd name="connsiteX7" fmla="*/ 1534495 w 5655646"/>
              <a:gd name="connsiteY7" fmla="*/ 2600325 h 6858000"/>
              <a:gd name="connsiteX8" fmla="*/ 1534495 w 5655646"/>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5646" h="6858000">
                <a:moveTo>
                  <a:pt x="1534495" y="0"/>
                </a:moveTo>
                <a:lnTo>
                  <a:pt x="5655646" y="0"/>
                </a:lnTo>
                <a:lnTo>
                  <a:pt x="5655646" y="6858000"/>
                </a:lnTo>
                <a:lnTo>
                  <a:pt x="0" y="6858000"/>
                </a:lnTo>
                <a:cubicBezTo>
                  <a:pt x="222391" y="6686550"/>
                  <a:pt x="432073" y="6486525"/>
                  <a:pt x="622694" y="6257925"/>
                </a:cubicBezTo>
                <a:cubicBezTo>
                  <a:pt x="934041" y="5892800"/>
                  <a:pt x="1162785" y="5438775"/>
                  <a:pt x="1312105" y="4895850"/>
                </a:cubicBezTo>
                <a:cubicBezTo>
                  <a:pt x="1404238" y="4543425"/>
                  <a:pt x="1467778" y="4146550"/>
                  <a:pt x="1493194" y="3708400"/>
                </a:cubicBezTo>
                <a:cubicBezTo>
                  <a:pt x="1521787" y="3267075"/>
                  <a:pt x="1534495" y="2898775"/>
                  <a:pt x="1534495" y="2600325"/>
                </a:cubicBezTo>
                <a:cubicBezTo>
                  <a:pt x="1534495" y="2600325"/>
                  <a:pt x="1534495" y="1409700"/>
                  <a:pt x="1534495" y="0"/>
                </a:cubicBezTo>
                <a:close/>
              </a:path>
            </a:pathLst>
          </a:custGeom>
          <a:solidFill>
            <a:schemeClr val="accent1"/>
          </a:solidFill>
        </p:spPr>
        <p:txBody>
          <a:bodyPr wrap="square" anchor="ctr" anchorCtr="0">
            <a:noAutofit/>
          </a:bodyPr>
          <a:lstStyle>
            <a:lvl1pPr marL="0" indent="0" algn="ctr">
              <a:buNone/>
              <a:defRPr baseline="0">
                <a:solidFill>
                  <a:schemeClr val="bg1"/>
                </a:solidFill>
              </a:defRPr>
            </a:lvl1pPr>
          </a:lstStyle>
          <a:p>
            <a:r>
              <a:rPr lang="en-US" smtClean="0"/>
              <a:t>Click icon to add picture</a:t>
            </a:r>
            <a:endParaRPr lang="en-IE" dirty="0"/>
          </a:p>
        </p:txBody>
      </p:sp>
      <p:sp>
        <p:nvSpPr>
          <p:cNvPr id="18" name="Freeform 5"/>
          <p:cNvSpPr>
            <a:spLocks/>
          </p:cNvSpPr>
          <p:nvPr userDrawn="1"/>
        </p:nvSpPr>
        <p:spPr bwMode="auto">
          <a:xfrm>
            <a:off x="0" y="0"/>
            <a:ext cx="5022850" cy="5143500"/>
          </a:xfrm>
          <a:custGeom>
            <a:avLst/>
            <a:gdLst>
              <a:gd name="T0" fmla="*/ 0 w 1581"/>
              <a:gd name="T1" fmla="*/ 0 h 2160"/>
              <a:gd name="T2" fmla="*/ 0 w 1581"/>
              <a:gd name="T3" fmla="*/ 2160 h 2160"/>
              <a:gd name="T4" fmla="*/ 1098 w 1581"/>
              <a:gd name="T5" fmla="*/ 2160 h 2160"/>
              <a:gd name="T6" fmla="*/ 1294 w 1581"/>
              <a:gd name="T7" fmla="*/ 1971 h 2160"/>
              <a:gd name="T8" fmla="*/ 1511 w 1581"/>
              <a:gd name="T9" fmla="*/ 1542 h 2160"/>
              <a:gd name="T10" fmla="*/ 1568 w 1581"/>
              <a:gd name="T11" fmla="*/ 1168 h 2160"/>
              <a:gd name="T12" fmla="*/ 1581 w 1581"/>
              <a:gd name="T13" fmla="*/ 819 h 2160"/>
              <a:gd name="T14" fmla="*/ 1581 w 1581"/>
              <a:gd name="T15" fmla="*/ 0 h 2160"/>
              <a:gd name="T16" fmla="*/ 0 w 1581"/>
              <a:gd name="T17"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1" h="2160">
                <a:moveTo>
                  <a:pt x="0" y="0"/>
                </a:moveTo>
                <a:cubicBezTo>
                  <a:pt x="0" y="2160"/>
                  <a:pt x="0" y="2160"/>
                  <a:pt x="0" y="2160"/>
                </a:cubicBezTo>
                <a:cubicBezTo>
                  <a:pt x="1098" y="2160"/>
                  <a:pt x="1098" y="2160"/>
                  <a:pt x="1098" y="2160"/>
                </a:cubicBezTo>
                <a:cubicBezTo>
                  <a:pt x="1168" y="2106"/>
                  <a:pt x="1234" y="2043"/>
                  <a:pt x="1294" y="1971"/>
                </a:cubicBezTo>
                <a:cubicBezTo>
                  <a:pt x="1392" y="1856"/>
                  <a:pt x="1464" y="1713"/>
                  <a:pt x="1511" y="1542"/>
                </a:cubicBezTo>
                <a:cubicBezTo>
                  <a:pt x="1540" y="1431"/>
                  <a:pt x="1560" y="1306"/>
                  <a:pt x="1568" y="1168"/>
                </a:cubicBezTo>
                <a:cubicBezTo>
                  <a:pt x="1577" y="1029"/>
                  <a:pt x="1581" y="913"/>
                  <a:pt x="1581" y="819"/>
                </a:cubicBezTo>
                <a:cubicBezTo>
                  <a:pt x="1581" y="819"/>
                  <a:pt x="1581" y="444"/>
                  <a:pt x="1581" y="0"/>
                </a:cubicBezTo>
                <a:lnTo>
                  <a:pt x="0" y="0"/>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4" name="Date Placeholder 3"/>
          <p:cNvSpPr>
            <a:spLocks noGrp="1"/>
          </p:cNvSpPr>
          <p:nvPr>
            <p:ph type="dt" sz="half" idx="10"/>
          </p:nvPr>
        </p:nvSpPr>
        <p:spPr/>
        <p:txBody>
          <a:bodyPr/>
          <a:lstStyle>
            <a:lvl1pPr>
              <a:defRPr>
                <a:solidFill>
                  <a:schemeClr val="accent1"/>
                </a:solidFill>
              </a:defRPr>
            </a:lvl1pPr>
          </a:lstStyle>
          <a:p>
            <a:pPr defTabSz="685800">
              <a:buClrTx/>
            </a:pPr>
            <a:fld id="{5F0D03D8-D5DA-4D81-9462-49F4E48E06A2}" type="datetime1">
              <a:rPr lang="en-IE" kern="1200" smtClean="0">
                <a:solidFill>
                  <a:srgbClr val="00667D"/>
                </a:solidFill>
                <a:latin typeface="Calibri"/>
                <a:ea typeface="+mn-ea"/>
                <a:cs typeface="+mn-cs"/>
              </a:rPr>
              <a:pPr defTabSz="685800">
                <a:buClrTx/>
              </a:pPr>
              <a:t>15/10/2019</a:t>
            </a:fld>
            <a:endParaRPr lang="en-IE" kern="1200" dirty="0">
              <a:solidFill>
                <a:srgbClr val="00667D"/>
              </a:solidFill>
              <a:latin typeface="Calibri"/>
              <a:ea typeface="+mn-ea"/>
              <a:cs typeface="+mn-cs"/>
            </a:endParaRPr>
          </a:p>
        </p:txBody>
      </p:sp>
      <p:sp>
        <p:nvSpPr>
          <p:cNvPr id="5" name="Footer Placeholder 4"/>
          <p:cNvSpPr>
            <a:spLocks noGrp="1"/>
          </p:cNvSpPr>
          <p:nvPr>
            <p:ph type="ftr" sz="quarter" idx="11"/>
          </p:nvPr>
        </p:nvSpPr>
        <p:spPr>
          <a:xfrm>
            <a:off x="3952189" y="4724847"/>
            <a:ext cx="3796646" cy="273844"/>
          </a:xfrm>
        </p:spPr>
        <p:txBody>
          <a:bodyPr/>
          <a:lstStyle>
            <a:lvl1pPr>
              <a:defRPr>
                <a:solidFill>
                  <a:schemeClr val="bg1"/>
                </a:solidFill>
              </a:defRPr>
            </a:lvl1pPr>
          </a:lstStyle>
          <a:p>
            <a:pPr defTabSz="685800">
              <a:buClrTx/>
            </a:pPr>
            <a:endParaRPr lang="en-IE" kern="1200" dirty="0">
              <a:solidFill>
                <a:prstClr val="white"/>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solidFill>
              </a:defRPr>
            </a:lvl1pPr>
          </a:lstStyle>
          <a:p>
            <a:pPr defTabSz="685800">
              <a:buClrTx/>
            </a:pPr>
            <a:fld id="{66D7C2A8-3574-48AF-9B9F-6538CE887783}" type="slidenum">
              <a:rPr lang="en-IE" kern="1200" smtClean="0">
                <a:solidFill>
                  <a:srgbClr val="00667D"/>
                </a:solidFill>
                <a:latin typeface="Calibri"/>
                <a:ea typeface="+mn-ea"/>
                <a:cs typeface="+mn-cs"/>
              </a:rPr>
              <a:pPr defTabSz="685800">
                <a:buClrTx/>
              </a:pPr>
              <a:t>‹#›</a:t>
            </a:fld>
            <a:endParaRPr lang="en-IE" kern="1200" dirty="0">
              <a:solidFill>
                <a:srgbClr val="00667D"/>
              </a:solidFill>
              <a:latin typeface="Calibri"/>
              <a:ea typeface="+mn-ea"/>
              <a:cs typeface="+mn-cs"/>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88099" y="1258490"/>
            <a:ext cx="2875326" cy="1966913"/>
          </a:xfrm>
          <a:prstGeom prst="rect">
            <a:avLst/>
          </a:prstGeom>
        </p:spPr>
      </p:pic>
      <p:sp>
        <p:nvSpPr>
          <p:cNvPr id="7" name="Text Placeholder 6"/>
          <p:cNvSpPr>
            <a:spLocks noGrp="1"/>
          </p:cNvSpPr>
          <p:nvPr>
            <p:ph type="body" sz="quarter" idx="14"/>
          </p:nvPr>
        </p:nvSpPr>
        <p:spPr>
          <a:xfrm>
            <a:off x="654673" y="1237710"/>
            <a:ext cx="3379166" cy="3289641"/>
          </a:xfrm>
        </p:spPr>
        <p:txBody>
          <a:bodyPr>
            <a:noAutofit/>
          </a:bodyPr>
          <a:lstStyle>
            <a:lvl1pPr marL="0" indent="0">
              <a:spcBef>
                <a:spcPts val="1519"/>
              </a:spcBef>
              <a:buNone/>
              <a:defRPr sz="1350" b="1">
                <a:solidFill>
                  <a:schemeClr val="accent2"/>
                </a:solidFill>
              </a:defRPr>
            </a:lvl1pPr>
            <a:lvl2pPr marL="0" indent="0">
              <a:spcBef>
                <a:spcPts val="225"/>
              </a:spcBef>
              <a:buNone/>
              <a:defRPr sz="1350"/>
            </a:lvl2pPr>
          </a:lstStyle>
          <a:p>
            <a:pPr lvl="0"/>
            <a:r>
              <a:rPr lang="en-US" smtClean="0"/>
              <a:t>Click to edit Master text styles</a:t>
            </a:r>
          </a:p>
          <a:p>
            <a:pPr lvl="1"/>
            <a:r>
              <a:rPr lang="en-US" smtClean="0"/>
              <a:t>Second level</a:t>
            </a:r>
          </a:p>
        </p:txBody>
      </p:sp>
      <p:pic>
        <p:nvPicPr>
          <p:cNvPr id="10" name="Picture 9"/>
          <p:cNvPicPr>
            <a:picLocks noChangeAspect="1"/>
          </p:cNvPicPr>
          <p:nvPr userDrawn="1"/>
        </p:nvPicPr>
        <p:blipFill rotWithShape="1">
          <a:blip r:embed="rId3" cstate="email">
            <a:biLevel thresh="25000"/>
            <a:extLst>
              <a:ext uri="{28A0092B-C50C-407E-A947-70E740481C1C}">
                <a14:useLocalDpi xmlns:a14="http://schemas.microsoft.com/office/drawing/2010/main"/>
              </a:ext>
            </a:extLst>
          </a:blip>
          <a:srcRect/>
          <a:stretch/>
        </p:blipFill>
        <p:spPr>
          <a:xfrm>
            <a:off x="8009559" y="4527351"/>
            <a:ext cx="895570" cy="442568"/>
          </a:xfrm>
          <a:prstGeom prst="rect">
            <a:avLst/>
          </a:prstGeom>
          <a:noFill/>
          <a:ln>
            <a:noFill/>
          </a:ln>
        </p:spPr>
      </p:pic>
    </p:spTree>
    <p:extLst>
      <p:ext uri="{BB962C8B-B14F-4D97-AF65-F5344CB8AC3E}">
        <p14:creationId xmlns:p14="http://schemas.microsoft.com/office/powerpoint/2010/main" val="2137847937"/>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ext &amp; Image">
    <p:spTree>
      <p:nvGrpSpPr>
        <p:cNvPr id="1" name=""/>
        <p:cNvGrpSpPr/>
        <p:nvPr/>
      </p:nvGrpSpPr>
      <p:grpSpPr>
        <a:xfrm>
          <a:off x="0" y="0"/>
          <a:ext cx="0" cy="0"/>
          <a:chOff x="0" y="0"/>
          <a:chExt cx="0" cy="0"/>
        </a:xfrm>
      </p:grpSpPr>
      <p:sp>
        <p:nvSpPr>
          <p:cNvPr id="2" name="Title 1"/>
          <p:cNvSpPr>
            <a:spLocks noGrp="1"/>
          </p:cNvSpPr>
          <p:nvPr>
            <p:ph type="title"/>
          </p:nvPr>
        </p:nvSpPr>
        <p:spPr>
          <a:xfrm>
            <a:off x="656579" y="505233"/>
            <a:ext cx="3549663" cy="618173"/>
          </a:xfrm>
        </p:spPr>
        <p:txBody>
          <a:bodyPr/>
          <a:lstStyle/>
          <a:p>
            <a:r>
              <a:rPr lang="en-US" smtClean="0"/>
              <a:t>Click to edit Master title style</a:t>
            </a:r>
            <a:endParaRPr lang="en-IE" dirty="0"/>
          </a:p>
        </p:txBody>
      </p:sp>
      <p:sp>
        <p:nvSpPr>
          <p:cNvPr id="3" name="Content Placeholder 2"/>
          <p:cNvSpPr>
            <a:spLocks noGrp="1"/>
          </p:cNvSpPr>
          <p:nvPr>
            <p:ph sz="half" idx="1"/>
          </p:nvPr>
        </p:nvSpPr>
        <p:spPr>
          <a:xfrm>
            <a:off x="656579" y="1240974"/>
            <a:ext cx="3549663" cy="308936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dirty="0"/>
          </a:p>
        </p:txBody>
      </p:sp>
      <p:sp>
        <p:nvSpPr>
          <p:cNvPr id="10" name="Picture Placeholder 9"/>
          <p:cNvSpPr>
            <a:spLocks noGrp="1"/>
          </p:cNvSpPr>
          <p:nvPr>
            <p:ph type="pic" sz="quarter" idx="13"/>
          </p:nvPr>
        </p:nvSpPr>
        <p:spPr>
          <a:xfrm>
            <a:off x="4693922" y="1240974"/>
            <a:ext cx="3770811" cy="3089366"/>
          </a:xfrm>
        </p:spPr>
        <p:txBody>
          <a:bodyPr/>
          <a:lstStyle/>
          <a:p>
            <a:r>
              <a:rPr lang="en-US" smtClean="0"/>
              <a:t>Click icon to add picture</a:t>
            </a:r>
            <a:endParaRPr lang="en-IE" dirty="0"/>
          </a:p>
        </p:txBody>
      </p:sp>
      <p:cxnSp>
        <p:nvCxnSpPr>
          <p:cNvPr id="12" name="Straight Connector 11"/>
          <p:cNvCxnSpPr/>
          <p:nvPr userDrawn="1"/>
        </p:nvCxnSpPr>
        <p:spPr>
          <a:xfrm>
            <a:off x="656579" y="421889"/>
            <a:ext cx="3549663" cy="0"/>
          </a:xfrm>
          <a:prstGeom prst="line">
            <a:avLst/>
          </a:prstGeom>
          <a:ln w="254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9" name="Date Placeholder 8"/>
          <p:cNvSpPr>
            <a:spLocks noGrp="1"/>
          </p:cNvSpPr>
          <p:nvPr>
            <p:ph type="dt" sz="half" idx="14"/>
          </p:nvPr>
        </p:nvSpPr>
        <p:spPr/>
        <p:txBody>
          <a:bodyPr/>
          <a:lstStyle/>
          <a:p>
            <a:pPr defTabSz="685800">
              <a:buClrTx/>
            </a:pPr>
            <a:fld id="{8ECA2EE0-FA25-4DDB-90B5-8483C274EB62}" type="datetime1">
              <a:rPr lang="en-IE" kern="1200" smtClean="0">
                <a:solidFill>
                  <a:srgbClr val="26CAD3"/>
                </a:solidFill>
                <a:latin typeface="Calibri"/>
                <a:ea typeface="+mn-ea"/>
                <a:cs typeface="+mn-cs"/>
              </a:rPr>
              <a:pPr defTabSz="685800">
                <a:buClrTx/>
              </a:pPr>
              <a:t>15/10/2019</a:t>
            </a:fld>
            <a:endParaRPr lang="en-IE" kern="1200" dirty="0">
              <a:solidFill>
                <a:srgbClr val="26CAD3"/>
              </a:solidFill>
              <a:latin typeface="Calibri"/>
              <a:ea typeface="+mn-ea"/>
              <a:cs typeface="+mn-cs"/>
            </a:endParaRPr>
          </a:p>
        </p:txBody>
      </p:sp>
      <p:sp>
        <p:nvSpPr>
          <p:cNvPr id="14" name="Footer Placeholder 13"/>
          <p:cNvSpPr>
            <a:spLocks noGrp="1"/>
          </p:cNvSpPr>
          <p:nvPr>
            <p:ph type="ftr" sz="quarter" idx="15"/>
          </p:nvPr>
        </p:nvSpPr>
        <p:spPr/>
        <p:txBody>
          <a:bodyPr/>
          <a:lstStyle/>
          <a:p>
            <a:pPr defTabSz="685800">
              <a:buClrTx/>
            </a:pPr>
            <a:endParaRPr lang="en-IE" kern="1200" dirty="0">
              <a:solidFill>
                <a:srgbClr val="26CAD3"/>
              </a:solidFill>
              <a:latin typeface="Calibri"/>
              <a:ea typeface="+mn-ea"/>
              <a:cs typeface="+mn-cs"/>
            </a:endParaRPr>
          </a:p>
        </p:txBody>
      </p:sp>
      <p:sp>
        <p:nvSpPr>
          <p:cNvPr id="15" name="Slide Number Placeholder 14"/>
          <p:cNvSpPr>
            <a:spLocks noGrp="1"/>
          </p:cNvSpPr>
          <p:nvPr>
            <p:ph type="sldNum" sz="quarter" idx="16"/>
          </p:nvPr>
        </p:nvSpPr>
        <p:spPr/>
        <p:txBody>
          <a:bodyPr/>
          <a:lstStyle/>
          <a:p>
            <a:pPr defTabSz="685800">
              <a:buClrTx/>
            </a:pPr>
            <a:fld id="{66D7C2A8-3574-48AF-9B9F-6538CE887783}" type="slidenum">
              <a:rPr lang="en-IE" kern="1200" smtClean="0">
                <a:solidFill>
                  <a:srgbClr val="26CAD3"/>
                </a:solidFill>
                <a:latin typeface="Calibri"/>
                <a:ea typeface="+mn-ea"/>
                <a:cs typeface="+mn-cs"/>
              </a:rPr>
              <a:pPr defTabSz="685800">
                <a:buClrTx/>
              </a:pPr>
              <a:t>‹#›</a:t>
            </a:fld>
            <a:endParaRPr lang="en-IE" kern="1200" dirty="0">
              <a:solidFill>
                <a:srgbClr val="26CAD3"/>
              </a:solidFill>
              <a:latin typeface="Calibri"/>
              <a:ea typeface="+mn-ea"/>
              <a:cs typeface="+mn-cs"/>
            </a:endParaRP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44814" y="4461098"/>
            <a:ext cx="1498512" cy="619145"/>
          </a:xfrm>
          <a:prstGeom prst="rect">
            <a:avLst/>
          </a:prstGeom>
        </p:spPr>
      </p:pic>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91328" y="4673446"/>
            <a:ext cx="2014276" cy="378719"/>
          </a:xfrm>
          <a:prstGeom prst="rect">
            <a:avLst/>
          </a:prstGeom>
        </p:spPr>
      </p:pic>
      <p:grpSp>
        <p:nvGrpSpPr>
          <p:cNvPr id="17" name="Group 16"/>
          <p:cNvGrpSpPr/>
          <p:nvPr userDrawn="1"/>
        </p:nvGrpSpPr>
        <p:grpSpPr>
          <a:xfrm>
            <a:off x="595313" y="4655713"/>
            <a:ext cx="3116151" cy="396452"/>
            <a:chOff x="586349" y="5903692"/>
            <a:chExt cx="3282633" cy="699935"/>
          </a:xfrm>
        </p:grpSpPr>
        <p:pic>
          <p:nvPicPr>
            <p:cNvPr id="18" name="Picture 17"/>
            <p:cNvPicPr>
              <a:picLocks noChangeAspect="1"/>
            </p:cNvPicPr>
            <p:nvPr/>
          </p:nvPicPr>
          <p:blipFill rotWithShape="1">
            <a:blip r:embed="rId4" cstate="email">
              <a:extLst>
                <a:ext uri="{28A0092B-C50C-407E-A947-70E740481C1C}">
                  <a14:useLocalDpi xmlns:a14="http://schemas.microsoft.com/office/drawing/2010/main"/>
                </a:ext>
              </a:extLst>
            </a:blip>
            <a:srcRect l="11807" t="40870" r="47831" b="41228"/>
            <a:stretch/>
          </p:blipFill>
          <p:spPr>
            <a:xfrm>
              <a:off x="586349" y="5970644"/>
              <a:ext cx="1724629" cy="553581"/>
            </a:xfrm>
            <a:prstGeom prst="rect">
              <a:avLst/>
            </a:prstGeom>
          </p:spPr>
        </p:pic>
        <p:pic>
          <p:nvPicPr>
            <p:cNvPr id="19" name="Picture 1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1007" y="5903692"/>
              <a:ext cx="897975" cy="699935"/>
            </a:xfrm>
            <a:prstGeom prst="rect">
              <a:avLst/>
            </a:prstGeom>
          </p:spPr>
        </p:pic>
      </p:grpSp>
    </p:spTree>
    <p:extLst>
      <p:ext uri="{BB962C8B-B14F-4D97-AF65-F5344CB8AC3E}">
        <p14:creationId xmlns:p14="http://schemas.microsoft.com/office/powerpoint/2010/main" val="13386650"/>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Image only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pPr defTabSz="685800">
              <a:buClrTx/>
            </a:pPr>
            <a:fld id="{8E65AF94-9857-4F14-B955-E63FB5701B7B}" type="datetime1">
              <a:rPr lang="en-IE" kern="1200" smtClean="0">
                <a:solidFill>
                  <a:prstClr val="white"/>
                </a:solidFill>
                <a:latin typeface="Calibri"/>
                <a:ea typeface="+mn-ea"/>
                <a:cs typeface="+mn-cs"/>
              </a:rPr>
              <a:pPr defTabSz="685800">
                <a:buClrTx/>
              </a:pPr>
              <a:t>15/10/2019</a:t>
            </a:fld>
            <a:endParaRPr lang="en-IE" kern="1200" dirty="0">
              <a:solidFill>
                <a:prstClr val="white"/>
              </a:solidFill>
              <a:latin typeface="Calibri"/>
              <a:ea typeface="+mn-ea"/>
              <a:cs typeface="+mn-cs"/>
            </a:endParaRPr>
          </a:p>
        </p:txBody>
      </p:sp>
      <p:sp>
        <p:nvSpPr>
          <p:cNvPr id="4" name="Footer Placeholder 3"/>
          <p:cNvSpPr>
            <a:spLocks noGrp="1"/>
          </p:cNvSpPr>
          <p:nvPr>
            <p:ph type="ftr" sz="quarter" idx="11"/>
          </p:nvPr>
        </p:nvSpPr>
        <p:spPr/>
        <p:txBody>
          <a:bodyPr/>
          <a:lstStyle>
            <a:lvl1pPr>
              <a:defRPr>
                <a:solidFill>
                  <a:schemeClr val="bg1"/>
                </a:solidFill>
              </a:defRPr>
            </a:lvl1pPr>
          </a:lstStyle>
          <a:p>
            <a:pPr defTabSz="685800">
              <a:buClrTx/>
            </a:pPr>
            <a:endParaRPr lang="en-IE" kern="1200" dirty="0">
              <a:solidFill>
                <a:prstClr val="white"/>
              </a:solidFill>
              <a:latin typeface="Calibri"/>
              <a:ea typeface="+mn-ea"/>
              <a:cs typeface="+mn-cs"/>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pPr defTabSz="685800">
              <a:buClrTx/>
            </a:pPr>
            <a:fld id="{66D7C2A8-3574-48AF-9B9F-6538CE887783}" type="slidenum">
              <a:rPr lang="en-IE" kern="1200" smtClean="0">
                <a:solidFill>
                  <a:prstClr val="white"/>
                </a:solidFill>
                <a:latin typeface="Calibri"/>
                <a:ea typeface="+mn-ea"/>
                <a:cs typeface="+mn-cs"/>
              </a:rPr>
              <a:pPr defTabSz="685800">
                <a:buClrTx/>
              </a:pPr>
              <a:t>‹#›</a:t>
            </a:fld>
            <a:endParaRPr lang="en-IE" kern="1200" dirty="0">
              <a:solidFill>
                <a:prstClr val="white"/>
              </a:solidFill>
              <a:latin typeface="Calibri"/>
              <a:ea typeface="+mn-ea"/>
              <a:cs typeface="+mn-cs"/>
            </a:endParaRPr>
          </a:p>
        </p:txBody>
      </p:sp>
      <p:sp>
        <p:nvSpPr>
          <p:cNvPr id="16" name="TextBox 15"/>
          <p:cNvSpPr txBox="1"/>
          <p:nvPr userDrawn="1"/>
        </p:nvSpPr>
        <p:spPr>
          <a:xfrm>
            <a:off x="7236490" y="5375078"/>
            <a:ext cx="1159292" cy="32624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760" b="0" i="0" u="none" strike="noStrike" kern="1200" cap="none" spc="0" normalizeH="0" baseline="0" noProof="0" dirty="0">
                <a:ln>
                  <a:noFill/>
                </a:ln>
                <a:solidFill>
                  <a:prstClr val="black"/>
                </a:solidFill>
                <a:effectLst/>
                <a:uLnTx/>
                <a:uFillTx/>
                <a:latin typeface="Calibri"/>
                <a:ea typeface="+mn-ea"/>
                <a:cs typeface="+mn-cs"/>
              </a:rPr>
              <a:t>Use Format Background </a:t>
            </a:r>
            <a:br>
              <a:rPr kumimoji="0" lang="en-GB" sz="760" b="0" i="0" u="none" strike="noStrike" kern="1200" cap="none" spc="0" normalizeH="0" baseline="0" noProof="0" dirty="0">
                <a:ln>
                  <a:noFill/>
                </a:ln>
                <a:solidFill>
                  <a:prstClr val="black"/>
                </a:solidFill>
                <a:effectLst/>
                <a:uLnTx/>
                <a:uFillTx/>
                <a:latin typeface="Calibri"/>
                <a:ea typeface="+mn-ea"/>
                <a:cs typeface="+mn-cs"/>
              </a:rPr>
            </a:br>
            <a:r>
              <a:rPr kumimoji="0" lang="en-GB" sz="760" b="0" i="0" u="none" strike="noStrike" kern="1200" cap="none" spc="0" normalizeH="0" baseline="0" noProof="0" dirty="0">
                <a:ln>
                  <a:noFill/>
                </a:ln>
                <a:solidFill>
                  <a:prstClr val="black"/>
                </a:solidFill>
                <a:effectLst/>
                <a:uLnTx/>
                <a:uFillTx/>
                <a:latin typeface="Calibri"/>
                <a:ea typeface="+mn-ea"/>
                <a:cs typeface="+mn-cs"/>
              </a:rPr>
              <a:t>to change the image fill</a:t>
            </a:r>
            <a:endParaRPr kumimoji="0" lang="en-IE" sz="76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9599771"/>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983" y="1855338"/>
            <a:ext cx="5129892" cy="3180670"/>
          </a:xfrm>
        </p:spPr>
        <p:txBody>
          <a:bodyPr anchor="b" anchorCtr="0"/>
          <a:lstStyle>
            <a:lvl1pPr>
              <a:lnSpc>
                <a:spcPct val="70000"/>
              </a:lnSpc>
              <a:defRPr sz="5400">
                <a:solidFill>
                  <a:schemeClr val="bg1"/>
                </a:solidFill>
              </a:defRPr>
            </a:lvl1pPr>
          </a:lstStyle>
          <a:p>
            <a:r>
              <a:rPr lang="en-US" dirty="0" smtClean="0"/>
              <a:t>Click to add thank you</a:t>
            </a:r>
            <a:endParaRPr lang="en-IE" dirty="0"/>
          </a:p>
        </p:txBody>
      </p:sp>
    </p:spTree>
    <p:extLst>
      <p:ext uri="{BB962C8B-B14F-4D97-AF65-F5344CB8AC3E}">
        <p14:creationId xmlns:p14="http://schemas.microsoft.com/office/powerpoint/2010/main" val="101738520"/>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hank You Boing Fo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6511" y="3492980"/>
            <a:ext cx="3246976" cy="1343339"/>
          </a:xfrm>
          <a:prstGeom prst="rect">
            <a:avLst/>
          </a:prstGeom>
          <a:noFill/>
          <a:ln>
            <a:noFill/>
          </a:ln>
        </p:spPr>
      </p:pic>
    </p:spTree>
    <p:extLst>
      <p:ext uri="{BB962C8B-B14F-4D97-AF65-F5344CB8AC3E}">
        <p14:creationId xmlns:p14="http://schemas.microsoft.com/office/powerpoint/2010/main" val="304055093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16" name="Freeform 5"/>
          <p:cNvSpPr>
            <a:spLocks/>
          </p:cNvSpPr>
          <p:nvPr userDrawn="1"/>
        </p:nvSpPr>
        <p:spPr bwMode="auto">
          <a:xfrm>
            <a:off x="3" y="4"/>
            <a:ext cx="8307977" cy="4570469"/>
          </a:xfrm>
          <a:custGeom>
            <a:avLst/>
            <a:gdLst>
              <a:gd name="T0" fmla="*/ 0 w 2616"/>
              <a:gd name="T1" fmla="*/ 0 h 1918"/>
              <a:gd name="T2" fmla="*/ 0 w 2616"/>
              <a:gd name="T3" fmla="*/ 1893 h 1918"/>
              <a:gd name="T4" fmla="*/ 441 w 2616"/>
              <a:gd name="T5" fmla="*/ 1915 h 1918"/>
              <a:gd name="T6" fmla="*/ 986 w 2616"/>
              <a:gd name="T7" fmla="*/ 1839 h 1918"/>
              <a:gd name="T8" fmla="*/ 1612 w 2616"/>
              <a:gd name="T9" fmla="*/ 1581 h 1918"/>
              <a:gd name="T10" fmla="*/ 2173 w 2616"/>
              <a:gd name="T11" fmla="*/ 1105 h 1918"/>
              <a:gd name="T12" fmla="*/ 2543 w 2616"/>
              <a:gd name="T13" fmla="*/ 372 h 1918"/>
              <a:gd name="T14" fmla="*/ 2616 w 2616"/>
              <a:gd name="T15" fmla="*/ 0 h 1918"/>
              <a:gd name="T16" fmla="*/ 0 w 2616"/>
              <a:gd name="T17" fmla="*/ 0 h 1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16" h="1918">
                <a:moveTo>
                  <a:pt x="0" y="0"/>
                </a:moveTo>
                <a:cubicBezTo>
                  <a:pt x="0" y="1893"/>
                  <a:pt x="0" y="1893"/>
                  <a:pt x="0" y="1893"/>
                </a:cubicBezTo>
                <a:cubicBezTo>
                  <a:pt x="240" y="1918"/>
                  <a:pt x="441" y="1915"/>
                  <a:pt x="441" y="1915"/>
                </a:cubicBezTo>
                <a:cubicBezTo>
                  <a:pt x="594" y="1915"/>
                  <a:pt x="775" y="1890"/>
                  <a:pt x="986" y="1839"/>
                </a:cubicBezTo>
                <a:cubicBezTo>
                  <a:pt x="1197" y="1787"/>
                  <a:pt x="1405" y="1702"/>
                  <a:pt x="1612" y="1581"/>
                </a:cubicBezTo>
                <a:cubicBezTo>
                  <a:pt x="1819" y="1461"/>
                  <a:pt x="2006" y="1303"/>
                  <a:pt x="2173" y="1105"/>
                </a:cubicBezTo>
                <a:cubicBezTo>
                  <a:pt x="2339" y="908"/>
                  <a:pt x="2464" y="664"/>
                  <a:pt x="2543" y="372"/>
                </a:cubicBezTo>
                <a:cubicBezTo>
                  <a:pt x="2574" y="257"/>
                  <a:pt x="2598" y="133"/>
                  <a:pt x="2616" y="0"/>
                </a:cubicBezTo>
                <a:lnTo>
                  <a:pt x="0" y="0"/>
                </a:lnTo>
                <a:close/>
              </a:path>
            </a:pathLst>
          </a:custGeom>
          <a:solidFill>
            <a:schemeClr val="accent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ctrTitle"/>
          </p:nvPr>
        </p:nvSpPr>
        <p:spPr>
          <a:xfrm>
            <a:off x="654670" y="292895"/>
            <a:ext cx="7200000" cy="952844"/>
          </a:xfrm>
        </p:spPr>
        <p:txBody>
          <a:bodyPr anchor="b">
            <a:noAutofit/>
          </a:bodyPr>
          <a:lstStyle>
            <a:lvl1pPr algn="l">
              <a:lnSpc>
                <a:spcPct val="85000"/>
              </a:lnSpc>
              <a:defRPr sz="2363">
                <a:solidFill>
                  <a:schemeClr val="bg1"/>
                </a:solidFill>
              </a:defRPr>
            </a:lvl1pPr>
          </a:lstStyle>
          <a:p>
            <a:r>
              <a:rPr lang="en-US" smtClean="0"/>
              <a:t>Click to edit Master title style</a:t>
            </a:r>
            <a:endParaRPr lang="en-IE" dirty="0"/>
          </a:p>
        </p:txBody>
      </p:sp>
      <p:sp>
        <p:nvSpPr>
          <p:cNvPr id="3" name="Subtitle 2"/>
          <p:cNvSpPr>
            <a:spLocks noGrp="1"/>
          </p:cNvSpPr>
          <p:nvPr>
            <p:ph type="subTitle" idx="1"/>
          </p:nvPr>
        </p:nvSpPr>
        <p:spPr>
          <a:xfrm>
            <a:off x="654670" y="1283498"/>
            <a:ext cx="7200000" cy="873919"/>
          </a:xfrm>
        </p:spPr>
        <p:txBody>
          <a:bodyPr>
            <a:noAutofit/>
          </a:bodyPr>
          <a:lstStyle>
            <a:lvl1pPr marL="0" indent="0" algn="l">
              <a:lnSpc>
                <a:spcPct val="85000"/>
              </a:lnSpc>
              <a:buNone/>
              <a:defRPr sz="1913" b="0" baseline="0">
                <a:solidFill>
                  <a:schemeClr val="bg1"/>
                </a:solidFill>
              </a:defRPr>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smtClean="0"/>
              <a:t>Click to edit Master subtitle style</a:t>
            </a:r>
            <a:endParaRPr lang="en-IE" dirty="0"/>
          </a:p>
        </p:txBody>
      </p:sp>
      <p:sp>
        <p:nvSpPr>
          <p:cNvPr id="11" name="Text Placeholder 10"/>
          <p:cNvSpPr>
            <a:spLocks noGrp="1"/>
          </p:cNvSpPr>
          <p:nvPr>
            <p:ph type="body" sz="quarter" idx="13"/>
          </p:nvPr>
        </p:nvSpPr>
        <p:spPr>
          <a:xfrm>
            <a:off x="654844" y="2315461"/>
            <a:ext cx="3798094" cy="921544"/>
          </a:xfrm>
        </p:spPr>
        <p:txBody>
          <a:bodyPr>
            <a:noAutofit/>
          </a:bodyPr>
          <a:lstStyle>
            <a:lvl1pPr marL="0" indent="0">
              <a:spcBef>
                <a:spcPts val="0"/>
              </a:spcBef>
              <a:buNone/>
              <a:defRPr sz="1013" b="1" baseline="0">
                <a:solidFill>
                  <a:schemeClr val="accent2"/>
                </a:solidFill>
              </a:defRPr>
            </a:lvl1pPr>
            <a:lvl2pPr marL="192881" indent="0">
              <a:buNone/>
              <a:defRPr sz="802" b="1"/>
            </a:lvl2pPr>
            <a:lvl3pPr marL="385763" indent="0">
              <a:buNone/>
              <a:defRPr sz="802" b="1"/>
            </a:lvl3pPr>
            <a:lvl4pPr marL="578644" indent="0">
              <a:buNone/>
              <a:defRPr sz="802" b="1"/>
            </a:lvl4pPr>
            <a:lvl5pPr marL="771525" indent="0">
              <a:buNone/>
              <a:defRPr sz="802" b="1"/>
            </a:lvl5pPr>
          </a:lstStyle>
          <a:p>
            <a:pPr lvl="0"/>
            <a:r>
              <a:rPr lang="en-US" smtClean="0"/>
              <a:t>Click to edit Master text styles</a:t>
            </a:r>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44814" y="4461098"/>
            <a:ext cx="1498512" cy="619145"/>
          </a:xfrm>
          <a:prstGeom prst="rect">
            <a:avLst/>
          </a:prstGeom>
        </p:spPr>
      </p:pic>
      <p:pic>
        <p:nvPicPr>
          <p:cNvPr id="19" name="Picture 1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91328" y="4673446"/>
            <a:ext cx="2014276" cy="378719"/>
          </a:xfrm>
          <a:prstGeom prst="rect">
            <a:avLst/>
          </a:prstGeom>
        </p:spPr>
      </p:pic>
      <p:grpSp>
        <p:nvGrpSpPr>
          <p:cNvPr id="20" name="Group 19"/>
          <p:cNvGrpSpPr/>
          <p:nvPr userDrawn="1"/>
        </p:nvGrpSpPr>
        <p:grpSpPr>
          <a:xfrm>
            <a:off x="595313" y="4655713"/>
            <a:ext cx="3116151" cy="396452"/>
            <a:chOff x="586349" y="5903692"/>
            <a:chExt cx="3282633" cy="699935"/>
          </a:xfrm>
        </p:grpSpPr>
        <p:pic>
          <p:nvPicPr>
            <p:cNvPr id="21" name="Picture 20"/>
            <p:cNvPicPr>
              <a:picLocks noChangeAspect="1"/>
            </p:cNvPicPr>
            <p:nvPr/>
          </p:nvPicPr>
          <p:blipFill rotWithShape="1">
            <a:blip r:embed="rId4" cstate="email">
              <a:extLst>
                <a:ext uri="{28A0092B-C50C-407E-A947-70E740481C1C}">
                  <a14:useLocalDpi xmlns:a14="http://schemas.microsoft.com/office/drawing/2010/main"/>
                </a:ext>
              </a:extLst>
            </a:blip>
            <a:srcRect l="11807" t="40870" r="47831" b="41228"/>
            <a:stretch/>
          </p:blipFill>
          <p:spPr>
            <a:xfrm>
              <a:off x="586349" y="5970644"/>
              <a:ext cx="1724629" cy="553581"/>
            </a:xfrm>
            <a:prstGeom prst="rect">
              <a:avLst/>
            </a:prstGeom>
          </p:spPr>
        </p:pic>
        <p:pic>
          <p:nvPicPr>
            <p:cNvPr id="22" name="Picture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1007" y="5903692"/>
              <a:ext cx="897975" cy="699935"/>
            </a:xfrm>
            <a:prstGeom prst="rect">
              <a:avLst/>
            </a:prstGeom>
          </p:spPr>
        </p:pic>
      </p:grpSp>
    </p:spTree>
    <p:extLst>
      <p:ext uri="{BB962C8B-B14F-4D97-AF65-F5344CB8AC3E}">
        <p14:creationId xmlns:p14="http://schemas.microsoft.com/office/powerpoint/2010/main" val="1831825909"/>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a:buClrTx/>
            </a:pPr>
            <a:fld id="{3BBC8CBF-CC86-4A15-B56A-8624C61EA3FE}" type="datetime1">
              <a:rPr lang="en-IE" kern="1200" smtClean="0">
                <a:solidFill>
                  <a:srgbClr val="26CAD3"/>
                </a:solidFill>
                <a:latin typeface="Calibri"/>
                <a:ea typeface="+mn-ea"/>
                <a:cs typeface="+mn-cs"/>
              </a:rPr>
              <a:pPr defTabSz="685800">
                <a:buClrTx/>
              </a:pPr>
              <a:t>15/10/2019</a:t>
            </a:fld>
            <a:endParaRPr lang="en-US" kern="1200">
              <a:solidFill>
                <a:srgbClr val="26CAD3"/>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srgbClr val="26CAD3"/>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975AC64F-5B5F-4BE3-BDB6-C9ECBEA6CE71}" type="slidenum">
              <a:rPr lang="en-US" kern="1200" smtClean="0">
                <a:solidFill>
                  <a:srgbClr val="26CAD3"/>
                </a:solidFill>
                <a:latin typeface="Calibri"/>
                <a:ea typeface="+mn-ea"/>
                <a:cs typeface="+mn-cs"/>
              </a:rPr>
              <a:pPr defTabSz="685800">
                <a:buClrTx/>
              </a:pPr>
              <a:t>‹#›</a:t>
            </a:fld>
            <a:endParaRPr lang="en-US" kern="1200">
              <a:solidFill>
                <a:srgbClr val="26CAD3"/>
              </a:solidFill>
              <a:latin typeface="Calibri"/>
              <a:ea typeface="+mn-ea"/>
              <a:cs typeface="+mn-cs"/>
            </a:endParaRPr>
          </a:p>
        </p:txBody>
      </p:sp>
    </p:spTree>
    <p:extLst>
      <p:ext uri="{BB962C8B-B14F-4D97-AF65-F5344CB8AC3E}">
        <p14:creationId xmlns:p14="http://schemas.microsoft.com/office/powerpoint/2010/main" val="2774256761"/>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16"/>
        <p:cNvGrpSpPr/>
        <p:nvPr/>
      </p:nvGrpSpPr>
      <p:grpSpPr>
        <a:xfrm>
          <a:off x="0" y="0"/>
          <a:ext cx="0" cy="0"/>
          <a:chOff x="0" y="0"/>
          <a:chExt cx="0" cy="0"/>
        </a:xfrm>
      </p:grpSpPr>
      <p:cxnSp>
        <p:nvCxnSpPr>
          <p:cNvPr id="17" name="Google Shape;17;p3"/>
          <p:cNvCxnSpPr/>
          <p:nvPr/>
        </p:nvCxnSpPr>
        <p:spPr>
          <a:xfrm>
            <a:off x="425200" y="415650"/>
            <a:ext cx="8296800" cy="0"/>
          </a:xfrm>
          <a:prstGeom prst="straightConnector1">
            <a:avLst/>
          </a:prstGeom>
          <a:noFill/>
          <a:ln w="38100" cap="flat" cmpd="sng">
            <a:solidFill>
              <a:schemeClr val="lt1"/>
            </a:solidFill>
            <a:prstDash val="solid"/>
            <a:round/>
            <a:headEnd type="none" w="sm" len="sm"/>
            <a:tailEnd type="none" w="sm" len="sm"/>
          </a:ln>
        </p:spPr>
      </p:cxnSp>
      <p:cxnSp>
        <p:nvCxnSpPr>
          <p:cNvPr id="18" name="Google Shape;18;p3"/>
          <p:cNvCxnSpPr/>
          <p:nvPr/>
        </p:nvCxnSpPr>
        <p:spPr>
          <a:xfrm>
            <a:off x="425200" y="4740000"/>
            <a:ext cx="8296800" cy="0"/>
          </a:xfrm>
          <a:prstGeom prst="straightConnector1">
            <a:avLst/>
          </a:prstGeom>
          <a:noFill/>
          <a:ln w="19050" cap="flat" cmpd="sng">
            <a:solidFill>
              <a:schemeClr val="lt1"/>
            </a:solidFill>
            <a:prstDash val="solid"/>
            <a:round/>
            <a:headEnd type="none" w="sm" len="sm"/>
            <a:tailEnd type="none" w="sm" len="sm"/>
          </a:ln>
        </p:spPr>
      </p:cxnSp>
      <p:sp>
        <p:nvSpPr>
          <p:cNvPr id="19" name="Google Shape;19;p3"/>
          <p:cNvSpPr txBox="1">
            <a:spLocks noGrp="1"/>
          </p:cNvSpPr>
          <p:nvPr>
            <p:ph type="title"/>
          </p:nvPr>
        </p:nvSpPr>
        <p:spPr>
          <a:xfrm>
            <a:off x="406425" y="1806825"/>
            <a:ext cx="8296800" cy="154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20" name="Google Shape;20;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Lato"/>
                <a:sym typeface="La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Lato"/>
              <a:sym typeface="Lato"/>
            </a:endParaRPr>
          </a:p>
        </p:txBody>
      </p:sp>
    </p:spTree>
    <p:extLst>
      <p:ext uri="{BB962C8B-B14F-4D97-AF65-F5344CB8AC3E}">
        <p14:creationId xmlns:p14="http://schemas.microsoft.com/office/powerpoint/2010/main" val="278758672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cxnSp>
        <p:nvCxnSpPr>
          <p:cNvPr id="22" name="Google Shape;22;p4"/>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23" name="Google Shape;23;p4"/>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24" name="Google Shape;24;p4"/>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25" name="Google Shape;25;p4"/>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 name="Google Shape;26;p4"/>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7" name="Google Shape;27;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000000"/>
                </a:solidFill>
                <a:effectLst/>
                <a:uLnTx/>
                <a:uFillTx/>
                <a:latin typeface="Lato"/>
                <a:sym typeface="La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000000"/>
              </a:solidFill>
              <a:effectLst/>
              <a:uLnTx/>
              <a:uFillTx/>
              <a:latin typeface="Lato"/>
              <a:sym typeface="Lato"/>
            </a:endParaRPr>
          </a:p>
        </p:txBody>
      </p:sp>
    </p:spTree>
    <p:extLst>
      <p:ext uri="{BB962C8B-B14F-4D97-AF65-F5344CB8AC3E}">
        <p14:creationId xmlns:p14="http://schemas.microsoft.com/office/powerpoint/2010/main" val="278979418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
        <p:cNvGrpSpPr/>
        <p:nvPr/>
      </p:nvGrpSpPr>
      <p:grpSpPr>
        <a:xfrm>
          <a:off x="0" y="0"/>
          <a:ext cx="0" cy="0"/>
          <a:chOff x="0" y="0"/>
          <a:chExt cx="0" cy="0"/>
        </a:xfrm>
      </p:grpSpPr>
      <p:cxnSp>
        <p:nvCxnSpPr>
          <p:cNvPr id="29" name="Google Shape;29;p5"/>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30" name="Google Shape;30;p5"/>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31" name="Google Shape;31;p5"/>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32" name="Google Shape;32;p5"/>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 name="Google Shape;33;p5"/>
          <p:cNvSpPr txBox="1">
            <a:spLocks noGrp="1"/>
          </p:cNvSpPr>
          <p:nvPr>
            <p:ph type="body" idx="1"/>
          </p:nvPr>
        </p:nvSpPr>
        <p:spPr>
          <a:xfrm>
            <a:off x="2400303" y="1602675"/>
            <a:ext cx="3071400" cy="3002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4" name="Google Shape;34;p5"/>
          <p:cNvSpPr txBox="1">
            <a:spLocks noGrp="1"/>
          </p:cNvSpPr>
          <p:nvPr>
            <p:ph type="body" idx="2"/>
          </p:nvPr>
        </p:nvSpPr>
        <p:spPr>
          <a:xfrm>
            <a:off x="5650572" y="1602675"/>
            <a:ext cx="3071400" cy="3002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5" name="Google Shape;35;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000000"/>
                </a:solidFill>
                <a:effectLst/>
                <a:uLnTx/>
                <a:uFillTx/>
                <a:latin typeface="Lato"/>
                <a:sym typeface="La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000000"/>
              </a:solidFill>
              <a:effectLst/>
              <a:uLnTx/>
              <a:uFillTx/>
              <a:latin typeface="Lato"/>
              <a:sym typeface="Lato"/>
            </a:endParaRPr>
          </a:p>
        </p:txBody>
      </p:sp>
    </p:spTree>
    <p:extLst>
      <p:ext uri="{BB962C8B-B14F-4D97-AF65-F5344CB8AC3E}">
        <p14:creationId xmlns:p14="http://schemas.microsoft.com/office/powerpoint/2010/main" val="405770446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rgbClr val="353535"/>
        </a:solidFill>
        <a:effectLst/>
      </p:bgPr>
    </p:bg>
    <p:spTree>
      <p:nvGrpSpPr>
        <p:cNvPr id="1" name="Shape 44"/>
        <p:cNvGrpSpPr/>
        <p:nvPr/>
      </p:nvGrpSpPr>
      <p:grpSpPr>
        <a:xfrm>
          <a:off x="0" y="0"/>
          <a:ext cx="0" cy="0"/>
          <a:chOff x="0" y="0"/>
          <a:chExt cx="0" cy="0"/>
        </a:xfrm>
      </p:grpSpPr>
      <p:cxnSp>
        <p:nvCxnSpPr>
          <p:cNvPr id="45" name="Google Shape;45;p8"/>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46" name="Google Shape;46;p8"/>
          <p:cNvSpPr txBox="1">
            <a:spLocks noGrp="1"/>
          </p:cNvSpPr>
          <p:nvPr>
            <p:ph type="title"/>
          </p:nvPr>
        </p:nvSpPr>
        <p:spPr>
          <a:xfrm>
            <a:off x="283103" y="712141"/>
            <a:ext cx="6244200" cy="3835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47" name="Google Shape;47;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Lato"/>
                <a:sym typeface="La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Lato"/>
              <a:sym typeface="Lato"/>
            </a:endParaRPr>
          </a:p>
        </p:txBody>
      </p:sp>
    </p:spTree>
    <p:extLst>
      <p:ext uri="{BB962C8B-B14F-4D97-AF65-F5344CB8AC3E}">
        <p14:creationId xmlns:p14="http://schemas.microsoft.com/office/powerpoint/2010/main" val="358734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8"/>
        <p:cNvGrpSpPr/>
        <p:nvPr/>
      </p:nvGrpSpPr>
      <p:grpSpPr>
        <a:xfrm>
          <a:off x="0" y="0"/>
          <a:ext cx="0" cy="0"/>
          <a:chOff x="0" y="0"/>
          <a:chExt cx="0" cy="0"/>
        </a:xfrm>
      </p:grpSpPr>
      <p:sp>
        <p:nvSpPr>
          <p:cNvPr id="49" name="Google Shape;49;p9"/>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50" name="Google Shape;50;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51" name="Google Shape;51;p9"/>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600"/>
              <a:buNone/>
              <a:defRPr sz="3600">
                <a:solidFill>
                  <a:schemeClr val="dk1"/>
                </a:solidFill>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52" name="Google Shape;52;p9"/>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3" name="Google Shape;5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54" name="Google Shape;54;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Lato"/>
                <a:sym typeface="La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Lato"/>
              <a:sym typeface="Lato"/>
            </a:endParaRPr>
          </a:p>
        </p:txBody>
      </p:sp>
    </p:spTree>
    <p:extLst>
      <p:ext uri="{BB962C8B-B14F-4D97-AF65-F5344CB8AC3E}">
        <p14:creationId xmlns:p14="http://schemas.microsoft.com/office/powerpoint/2010/main" val="15444602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
        <p:cNvGrpSpPr/>
        <p:nvPr/>
      </p:nvGrpSpPr>
      <p:grpSpPr>
        <a:xfrm>
          <a:off x="0" y="0"/>
          <a:ext cx="0" cy="0"/>
          <a:chOff x="0" y="0"/>
          <a:chExt cx="0" cy="0"/>
        </a:xfrm>
      </p:grpSpPr>
      <p:cxnSp>
        <p:nvCxnSpPr>
          <p:cNvPr id="56" name="Google Shape;56;p10"/>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57" name="Google Shape;57;p10"/>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58" name="Google Shape;58;p10"/>
          <p:cNvSpPr txBox="1">
            <a:spLocks noGrp="1"/>
          </p:cNvSpPr>
          <p:nvPr>
            <p:ph type="body" idx="1"/>
          </p:nvPr>
        </p:nvSpPr>
        <p:spPr>
          <a:xfrm>
            <a:off x="328017" y="4226025"/>
            <a:ext cx="8388600" cy="3936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59" name="Google Shape;59;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000000"/>
                </a:solidFill>
                <a:effectLst/>
                <a:uLnTx/>
                <a:uFillTx/>
                <a:latin typeface="Lato"/>
                <a:sym typeface="La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000000"/>
              </a:solidFill>
              <a:effectLst/>
              <a:uLnTx/>
              <a:uFillTx/>
              <a:latin typeface="Lato"/>
              <a:sym typeface="Lato"/>
            </a:endParaRPr>
          </a:p>
        </p:txBody>
      </p:sp>
    </p:spTree>
    <p:extLst>
      <p:ext uri="{BB962C8B-B14F-4D97-AF65-F5344CB8AC3E}">
        <p14:creationId xmlns:p14="http://schemas.microsoft.com/office/powerpoint/2010/main" val="193767119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0"/>
        <p:cNvGrpSpPr/>
        <p:nvPr/>
      </p:nvGrpSpPr>
      <p:grpSpPr>
        <a:xfrm>
          <a:off x="0" y="0"/>
          <a:ext cx="0" cy="0"/>
          <a:chOff x="0" y="0"/>
          <a:chExt cx="0" cy="0"/>
        </a:xfrm>
      </p:grpSpPr>
      <p:cxnSp>
        <p:nvCxnSpPr>
          <p:cNvPr id="61" name="Google Shape;61;p11"/>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62" name="Google Shape;62;p11"/>
          <p:cNvCxnSpPr/>
          <p:nvPr/>
        </p:nvCxnSpPr>
        <p:spPr>
          <a:xfrm>
            <a:off x="425200" y="415650"/>
            <a:ext cx="8296800" cy="0"/>
          </a:xfrm>
          <a:prstGeom prst="straightConnector1">
            <a:avLst/>
          </a:prstGeom>
          <a:noFill/>
          <a:ln w="38100" cap="flat" cmpd="sng">
            <a:solidFill>
              <a:schemeClr val="dk2"/>
            </a:solidFill>
            <a:prstDash val="solid"/>
            <a:round/>
            <a:headEnd type="none" w="sm" len="sm"/>
            <a:tailEnd type="none" w="sm" len="sm"/>
          </a:ln>
        </p:spPr>
      </p:cxnSp>
      <p:sp>
        <p:nvSpPr>
          <p:cNvPr id="63" name="Google Shape;63;p11"/>
          <p:cNvSpPr txBox="1">
            <a:spLocks noGrp="1"/>
          </p:cNvSpPr>
          <p:nvPr>
            <p:ph type="title" hasCustomPrompt="1"/>
          </p:nvPr>
        </p:nvSpPr>
        <p:spPr>
          <a:xfrm>
            <a:off x="853950" y="1304850"/>
            <a:ext cx="7436100" cy="15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4" name="Google Shape;64;p11"/>
          <p:cNvSpPr txBox="1">
            <a:spLocks noGrp="1"/>
          </p:cNvSpPr>
          <p:nvPr>
            <p:ph type="body" idx="1"/>
          </p:nvPr>
        </p:nvSpPr>
        <p:spPr>
          <a:xfrm>
            <a:off x="853950" y="2919450"/>
            <a:ext cx="7436100" cy="10716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65" name="Google Shape;65;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000000"/>
                </a:solidFill>
                <a:effectLst/>
                <a:uLnTx/>
                <a:uFillTx/>
                <a:latin typeface="Lato"/>
                <a:sym typeface="La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000000"/>
              </a:solidFill>
              <a:effectLst/>
              <a:uLnTx/>
              <a:uFillTx/>
              <a:latin typeface="Lato"/>
              <a:sym typeface="Lato"/>
            </a:endParaRPr>
          </a:p>
        </p:txBody>
      </p:sp>
    </p:spTree>
    <p:extLst>
      <p:ext uri="{BB962C8B-B14F-4D97-AF65-F5344CB8AC3E}">
        <p14:creationId xmlns:p14="http://schemas.microsoft.com/office/powerpoint/2010/main" val="279730434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000000"/>
                </a:solidFill>
                <a:effectLst/>
                <a:uLnTx/>
                <a:uFillTx/>
                <a:latin typeface="Lato"/>
                <a:sym typeface="La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000000"/>
              </a:solidFill>
              <a:effectLst/>
              <a:uLnTx/>
              <a:uFillTx/>
              <a:latin typeface="Lato"/>
              <a:sym typeface="Lato"/>
            </a:endParaRPr>
          </a:p>
        </p:txBody>
      </p:sp>
    </p:spTree>
    <p:extLst>
      <p:ext uri="{BB962C8B-B14F-4D97-AF65-F5344CB8AC3E}">
        <p14:creationId xmlns:p14="http://schemas.microsoft.com/office/powerpoint/2010/main" val="23554963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17" name="Freeform 9"/>
          <p:cNvSpPr>
            <a:spLocks/>
          </p:cNvSpPr>
          <p:nvPr userDrawn="1"/>
        </p:nvSpPr>
        <p:spPr bwMode="auto">
          <a:xfrm>
            <a:off x="2" y="1"/>
            <a:ext cx="7978587" cy="4164978"/>
          </a:xfrm>
          <a:custGeom>
            <a:avLst/>
            <a:gdLst>
              <a:gd name="T0" fmla="*/ 0 w 2599"/>
              <a:gd name="T1" fmla="*/ 0 h 1808"/>
              <a:gd name="T2" fmla="*/ 0 w 2599"/>
              <a:gd name="T3" fmla="*/ 1783 h 1808"/>
              <a:gd name="T4" fmla="*/ 441 w 2599"/>
              <a:gd name="T5" fmla="*/ 1805 h 1808"/>
              <a:gd name="T6" fmla="*/ 986 w 2599"/>
              <a:gd name="T7" fmla="*/ 1729 h 1808"/>
              <a:gd name="T8" fmla="*/ 1612 w 2599"/>
              <a:gd name="T9" fmla="*/ 1471 h 1808"/>
              <a:gd name="T10" fmla="*/ 2173 w 2599"/>
              <a:gd name="T11" fmla="*/ 995 h 1808"/>
              <a:gd name="T12" fmla="*/ 2543 w 2599"/>
              <a:gd name="T13" fmla="*/ 262 h 1808"/>
              <a:gd name="T14" fmla="*/ 2599 w 2599"/>
              <a:gd name="T15" fmla="*/ 0 h 1808"/>
              <a:gd name="T16" fmla="*/ 0 w 2599"/>
              <a:gd name="T17" fmla="*/ 0 h 1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9" h="1808">
                <a:moveTo>
                  <a:pt x="0" y="0"/>
                </a:moveTo>
                <a:cubicBezTo>
                  <a:pt x="0" y="1783"/>
                  <a:pt x="0" y="1783"/>
                  <a:pt x="0" y="1783"/>
                </a:cubicBezTo>
                <a:cubicBezTo>
                  <a:pt x="240" y="1808"/>
                  <a:pt x="441" y="1805"/>
                  <a:pt x="441" y="1805"/>
                </a:cubicBezTo>
                <a:cubicBezTo>
                  <a:pt x="594" y="1805"/>
                  <a:pt x="775" y="1780"/>
                  <a:pt x="986" y="1729"/>
                </a:cubicBezTo>
                <a:cubicBezTo>
                  <a:pt x="1197" y="1678"/>
                  <a:pt x="1405" y="1592"/>
                  <a:pt x="1612" y="1471"/>
                </a:cubicBezTo>
                <a:cubicBezTo>
                  <a:pt x="1819" y="1351"/>
                  <a:pt x="2006" y="1193"/>
                  <a:pt x="2173" y="995"/>
                </a:cubicBezTo>
                <a:cubicBezTo>
                  <a:pt x="2339" y="798"/>
                  <a:pt x="2464" y="554"/>
                  <a:pt x="2543" y="262"/>
                </a:cubicBezTo>
                <a:cubicBezTo>
                  <a:pt x="2565" y="179"/>
                  <a:pt x="2584" y="92"/>
                  <a:pt x="2599" y="0"/>
                </a:cubicBezTo>
                <a:lnTo>
                  <a:pt x="0" y="0"/>
                </a:lnTo>
                <a:close/>
              </a:path>
            </a:pathLst>
          </a:custGeom>
          <a:solidFill>
            <a:schemeClr val="accent2">
              <a:lumMod val="75000"/>
            </a:schemeClr>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E" sz="1050" b="0" i="0" u="none" strike="noStrike" kern="0" cap="none" spc="0" normalizeH="0" baseline="0" noProof="0">
              <a:ln>
                <a:noFill/>
              </a:ln>
              <a:solidFill>
                <a:prstClr val="black"/>
              </a:solidFill>
              <a:effectLst/>
              <a:uLnTx/>
              <a:uFillTx/>
              <a:latin typeface="Arial"/>
              <a:cs typeface="Arial"/>
              <a:sym typeface="Arial"/>
            </a:endParaRPr>
          </a:p>
        </p:txBody>
      </p:sp>
      <p:sp>
        <p:nvSpPr>
          <p:cNvPr id="2" name="Title 1"/>
          <p:cNvSpPr>
            <a:spLocks noGrp="1"/>
          </p:cNvSpPr>
          <p:nvPr>
            <p:ph type="ctrTitle"/>
          </p:nvPr>
        </p:nvSpPr>
        <p:spPr>
          <a:xfrm>
            <a:off x="595314" y="327423"/>
            <a:ext cx="4751386" cy="1737122"/>
          </a:xfrm>
        </p:spPr>
        <p:txBody>
          <a:bodyPr anchor="b">
            <a:noAutofit/>
          </a:bodyPr>
          <a:lstStyle>
            <a:lvl1pPr algn="l">
              <a:lnSpc>
                <a:spcPct val="85000"/>
              </a:lnSpc>
              <a:defRPr sz="3150"/>
            </a:lvl1pPr>
          </a:lstStyle>
          <a:p>
            <a:r>
              <a:rPr lang="en-US" smtClean="0"/>
              <a:t>Click to edit Master title style</a:t>
            </a:r>
            <a:endParaRPr lang="en-IE" dirty="0"/>
          </a:p>
        </p:txBody>
      </p:sp>
      <p:sp>
        <p:nvSpPr>
          <p:cNvPr id="3" name="Subtitle 2"/>
          <p:cNvSpPr>
            <a:spLocks noGrp="1"/>
          </p:cNvSpPr>
          <p:nvPr>
            <p:ph type="subTitle" idx="1"/>
          </p:nvPr>
        </p:nvSpPr>
        <p:spPr>
          <a:xfrm>
            <a:off x="595315" y="2252806"/>
            <a:ext cx="3798266" cy="289322"/>
          </a:xfrm>
        </p:spPr>
        <p:txBody>
          <a:bodyPr>
            <a:noAutofit/>
          </a:bodyPr>
          <a:lstStyle>
            <a:lvl1pPr marL="0" indent="0" algn="l">
              <a:buNone/>
              <a:defRPr sz="1350" b="1" baseline="0">
                <a:solidFill>
                  <a:schemeClr val="accent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IE" dirty="0"/>
          </a:p>
        </p:txBody>
      </p:sp>
      <p:sp>
        <p:nvSpPr>
          <p:cNvPr id="11" name="Text Placeholder 10"/>
          <p:cNvSpPr>
            <a:spLocks noGrp="1"/>
          </p:cNvSpPr>
          <p:nvPr>
            <p:ph type="body" sz="quarter" idx="13"/>
          </p:nvPr>
        </p:nvSpPr>
        <p:spPr>
          <a:xfrm>
            <a:off x="595486" y="2510927"/>
            <a:ext cx="3798094" cy="921544"/>
          </a:xfrm>
        </p:spPr>
        <p:txBody>
          <a:bodyPr>
            <a:noAutofit/>
          </a:bodyPr>
          <a:lstStyle>
            <a:lvl1pPr marL="0" indent="0">
              <a:spcBef>
                <a:spcPts val="0"/>
              </a:spcBef>
              <a:buNone/>
              <a:defRPr sz="1350" b="1" baseline="0">
                <a:solidFill>
                  <a:schemeClr val="bg1"/>
                </a:solidFill>
              </a:defRPr>
            </a:lvl1pPr>
            <a:lvl2pPr marL="257175" indent="0">
              <a:buNone/>
              <a:defRPr sz="1069" b="1"/>
            </a:lvl2pPr>
            <a:lvl3pPr marL="514350" indent="0">
              <a:buNone/>
              <a:defRPr sz="1069" b="1"/>
            </a:lvl3pPr>
            <a:lvl4pPr marL="771525" indent="0">
              <a:buNone/>
              <a:defRPr sz="1069" b="1"/>
            </a:lvl4pPr>
            <a:lvl5pPr marL="1028700" indent="0">
              <a:buNone/>
              <a:defRPr sz="1069" b="1"/>
            </a:lvl5pPr>
          </a:lstStyle>
          <a:p>
            <a:pPr lvl="0"/>
            <a:r>
              <a:rPr lang="en-US" smtClean="0"/>
              <a:t>Click to edit Master text styles</a:t>
            </a:r>
          </a:p>
        </p:txBody>
      </p:sp>
      <p:grpSp>
        <p:nvGrpSpPr>
          <p:cNvPr id="16" name="Group 15"/>
          <p:cNvGrpSpPr/>
          <p:nvPr userDrawn="1"/>
        </p:nvGrpSpPr>
        <p:grpSpPr>
          <a:xfrm>
            <a:off x="595314" y="4423102"/>
            <a:ext cx="3307390" cy="524951"/>
            <a:chOff x="586349" y="5903692"/>
            <a:chExt cx="3282633" cy="699935"/>
          </a:xfrm>
        </p:grpSpPr>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l="11807" t="40870" r="47831" b="41228"/>
            <a:stretch/>
          </p:blipFill>
          <p:spPr>
            <a:xfrm>
              <a:off x="586349" y="5970644"/>
              <a:ext cx="1724629" cy="553581"/>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007" y="5903692"/>
              <a:ext cx="897975" cy="699935"/>
            </a:xfrm>
            <a:prstGeom prst="rect">
              <a:avLst/>
            </a:prstGeom>
          </p:spPr>
        </p:pic>
      </p:grpSp>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67711" y="4492401"/>
            <a:ext cx="2137893" cy="401961"/>
          </a:xfrm>
          <a:prstGeom prst="rect">
            <a:avLst/>
          </a:prstGeom>
        </p:spPr>
      </p:pic>
      <p:pic>
        <p:nvPicPr>
          <p:cNvPr id="21" name="Picture 20"/>
          <p:cNvPicPr>
            <a:picLocks noChangeAspect="1"/>
          </p:cNvPicPr>
          <p:nvPr userDrawn="1"/>
        </p:nvPicPr>
        <p:blipFill>
          <a:blip r:embed="rId5"/>
          <a:stretch>
            <a:fillRect/>
          </a:stretch>
        </p:blipFill>
        <p:spPr>
          <a:xfrm>
            <a:off x="6848500" y="4238809"/>
            <a:ext cx="1590476" cy="657143"/>
          </a:xfrm>
          <a:prstGeom prst="rect">
            <a:avLst/>
          </a:prstGeom>
        </p:spPr>
      </p:pic>
    </p:spTree>
    <p:extLst>
      <p:ext uri="{BB962C8B-B14F-4D97-AF65-F5344CB8AC3E}">
        <p14:creationId xmlns:p14="http://schemas.microsoft.com/office/powerpoint/2010/main" val="400283683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Freeform 5"/>
          <p:cNvSpPr>
            <a:spLocks/>
          </p:cNvSpPr>
          <p:nvPr userDrawn="1"/>
        </p:nvSpPr>
        <p:spPr bwMode="auto">
          <a:xfrm>
            <a:off x="1" y="0"/>
            <a:ext cx="5702300" cy="5143500"/>
          </a:xfrm>
          <a:custGeom>
            <a:avLst/>
            <a:gdLst>
              <a:gd name="T0" fmla="*/ 0 w 1795"/>
              <a:gd name="T1" fmla="*/ 2160 h 2160"/>
              <a:gd name="T2" fmla="*/ 1596 w 1795"/>
              <a:gd name="T3" fmla="*/ 2160 h 2160"/>
              <a:gd name="T4" fmla="*/ 1795 w 1795"/>
              <a:gd name="T5" fmla="*/ 1254 h 2160"/>
              <a:gd name="T6" fmla="*/ 1246 w 1795"/>
              <a:gd name="T7" fmla="*/ 0 h 2160"/>
              <a:gd name="T8" fmla="*/ 0 w 1795"/>
              <a:gd name="T9" fmla="*/ 0 h 2160"/>
              <a:gd name="T10" fmla="*/ 0 w 1795"/>
              <a:gd name="T11" fmla="*/ 2160 h 2160"/>
            </a:gdLst>
            <a:ahLst/>
            <a:cxnLst>
              <a:cxn ang="0">
                <a:pos x="T0" y="T1"/>
              </a:cxn>
              <a:cxn ang="0">
                <a:pos x="T2" y="T3"/>
              </a:cxn>
              <a:cxn ang="0">
                <a:pos x="T4" y="T5"/>
              </a:cxn>
              <a:cxn ang="0">
                <a:pos x="T6" y="T7"/>
              </a:cxn>
              <a:cxn ang="0">
                <a:pos x="T8" y="T9"/>
              </a:cxn>
              <a:cxn ang="0">
                <a:pos x="T10" y="T11"/>
              </a:cxn>
            </a:cxnLst>
            <a:rect l="0" t="0" r="r" b="b"/>
            <a:pathLst>
              <a:path w="1795" h="2160">
                <a:moveTo>
                  <a:pt x="0" y="2160"/>
                </a:moveTo>
                <a:cubicBezTo>
                  <a:pt x="1596" y="2160"/>
                  <a:pt x="1596" y="2160"/>
                  <a:pt x="1596" y="2160"/>
                </a:cubicBezTo>
                <a:cubicBezTo>
                  <a:pt x="1727" y="1879"/>
                  <a:pt x="1795" y="1576"/>
                  <a:pt x="1795" y="1254"/>
                </a:cubicBezTo>
                <a:cubicBezTo>
                  <a:pt x="1795" y="662"/>
                  <a:pt x="1577" y="236"/>
                  <a:pt x="1246" y="0"/>
                </a:cubicBezTo>
                <a:cubicBezTo>
                  <a:pt x="0" y="0"/>
                  <a:pt x="0" y="0"/>
                  <a:pt x="0" y="0"/>
                </a:cubicBezTo>
                <a:lnTo>
                  <a:pt x="0" y="2160"/>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ctrTitle"/>
          </p:nvPr>
        </p:nvSpPr>
        <p:spPr>
          <a:xfrm>
            <a:off x="534657" y="1405346"/>
            <a:ext cx="4081158" cy="1051224"/>
          </a:xfrm>
        </p:spPr>
        <p:txBody>
          <a:bodyPr anchor="b">
            <a:noAutofit/>
          </a:bodyPr>
          <a:lstStyle>
            <a:lvl1pPr algn="l">
              <a:lnSpc>
                <a:spcPct val="85000"/>
              </a:lnSpc>
              <a:defRPr sz="1463">
                <a:solidFill>
                  <a:schemeClr val="accent1"/>
                </a:solidFill>
              </a:defRPr>
            </a:lvl1pPr>
          </a:lstStyle>
          <a:p>
            <a:r>
              <a:rPr lang="en-US" smtClean="0"/>
              <a:t>Click to edit Master title style</a:t>
            </a:r>
            <a:endParaRPr lang="en-IE" dirty="0"/>
          </a:p>
        </p:txBody>
      </p:sp>
      <p:sp>
        <p:nvSpPr>
          <p:cNvPr id="3" name="Subtitle 2"/>
          <p:cNvSpPr>
            <a:spLocks noGrp="1"/>
          </p:cNvSpPr>
          <p:nvPr>
            <p:ph type="subTitle" idx="1"/>
          </p:nvPr>
        </p:nvSpPr>
        <p:spPr>
          <a:xfrm>
            <a:off x="534657" y="2404314"/>
            <a:ext cx="4081158" cy="1090633"/>
          </a:xfrm>
        </p:spPr>
        <p:txBody>
          <a:bodyPr>
            <a:noAutofit/>
          </a:bodyPr>
          <a:lstStyle>
            <a:lvl1pPr marL="0" indent="0" algn="l">
              <a:lnSpc>
                <a:spcPct val="85000"/>
              </a:lnSpc>
              <a:buNone/>
              <a:defRPr sz="1463" b="0" baseline="0">
                <a:solidFill>
                  <a:schemeClr val="accent1"/>
                </a:solidFill>
              </a:defRPr>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smtClean="0"/>
              <a:t>Click to edit Master subtitle style</a:t>
            </a:r>
            <a:endParaRPr lang="en-IE" dirty="0"/>
          </a:p>
        </p:txBody>
      </p:sp>
      <p:sp>
        <p:nvSpPr>
          <p:cNvPr id="11" name="Text Placeholder 10"/>
          <p:cNvSpPr>
            <a:spLocks noGrp="1"/>
          </p:cNvSpPr>
          <p:nvPr>
            <p:ph type="body" sz="quarter" idx="13"/>
          </p:nvPr>
        </p:nvSpPr>
        <p:spPr>
          <a:xfrm>
            <a:off x="534832" y="3480441"/>
            <a:ext cx="3709511" cy="676274"/>
          </a:xfrm>
        </p:spPr>
        <p:txBody>
          <a:bodyPr>
            <a:noAutofit/>
          </a:bodyPr>
          <a:lstStyle>
            <a:lvl1pPr marL="0" indent="0">
              <a:spcBef>
                <a:spcPts val="0"/>
              </a:spcBef>
              <a:buNone/>
              <a:defRPr sz="788" b="1" baseline="0">
                <a:solidFill>
                  <a:schemeClr val="tx2"/>
                </a:solidFill>
              </a:defRPr>
            </a:lvl1pPr>
            <a:lvl2pPr marL="192881" indent="0">
              <a:buNone/>
              <a:defRPr sz="802" b="1"/>
            </a:lvl2pPr>
            <a:lvl3pPr marL="385763" indent="0">
              <a:buNone/>
              <a:defRPr sz="802" b="1"/>
            </a:lvl3pPr>
            <a:lvl4pPr marL="578644" indent="0">
              <a:buNone/>
              <a:defRPr sz="802" b="1"/>
            </a:lvl4pPr>
            <a:lvl5pPr marL="771525" indent="0">
              <a:buNone/>
              <a:defRPr sz="802" b="1"/>
            </a:lvl5pPr>
          </a:lstStyle>
          <a:p>
            <a:pPr lvl="0"/>
            <a:r>
              <a:rPr lang="en-US" smtClean="0"/>
              <a:t>Click to edit Master text styles</a:t>
            </a:r>
          </a:p>
        </p:txBody>
      </p:sp>
      <p:pic>
        <p:nvPicPr>
          <p:cNvPr id="16" name="Picture 15"/>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8159" y="354520"/>
            <a:ext cx="1287463" cy="823304"/>
          </a:xfrm>
          <a:prstGeom prst="rect">
            <a:avLst/>
          </a:prstGeom>
          <a:noFill/>
          <a:ln>
            <a:noFill/>
          </a:ln>
        </p:spPr>
      </p:pic>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95314" y="4784486"/>
            <a:ext cx="1677600" cy="83880"/>
          </a:xfrm>
          <a:prstGeom prst="rect">
            <a:avLst/>
          </a:prstGeom>
        </p:spPr>
      </p:pic>
    </p:spTree>
    <p:extLst>
      <p:ext uri="{BB962C8B-B14F-4D97-AF65-F5344CB8AC3E}">
        <p14:creationId xmlns:p14="http://schemas.microsoft.com/office/powerpoint/2010/main" val="2755925065"/>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userDrawn="1">
  <p:cSld name="Image only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E65AF94-9857-4F14-B955-E63FB5701B7B}" type="datetime1">
              <a:rPr kumimoji="0" lang="en-IE" sz="1400" b="0" i="0" u="none" strike="noStrike" kern="0" cap="none" spc="0" normalizeH="0" baseline="0" noProof="0" smtClean="0">
                <a:ln>
                  <a:noFill/>
                </a:ln>
                <a:solidFill>
                  <a:prstClr val="white"/>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15/10/2019</a:t>
            </a:fld>
            <a:endParaRPr kumimoji="0" lang="en-IE" sz="1400" b="0" i="0" u="none" strike="noStrike" kern="0" cap="none" spc="0" normalizeH="0" baseline="0" noProof="0" dirty="0">
              <a:ln>
                <a:noFill/>
              </a:ln>
              <a:solidFill>
                <a:prstClr val="white"/>
              </a:solidFill>
              <a:effectLst/>
              <a:uLnTx/>
              <a:uFillTx/>
              <a:latin typeface="Arial"/>
              <a:cs typeface="Arial"/>
              <a:sym typeface="Arial"/>
            </a:endParaRPr>
          </a:p>
        </p:txBody>
      </p:sp>
      <p:sp>
        <p:nvSpPr>
          <p:cNvPr id="4" name="Footer Placeholder 3"/>
          <p:cNvSpPr>
            <a:spLocks noGrp="1"/>
          </p:cNvSpPr>
          <p:nvPr>
            <p:ph type="ftr" sz="quarter" idx="11"/>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E" sz="1400" b="0" i="0" u="none" strike="noStrike" kern="0" cap="none" spc="0" normalizeH="0" baseline="0" noProof="0" dirty="0">
              <a:ln>
                <a:noFill/>
              </a:ln>
              <a:solidFill>
                <a:prstClr val="white"/>
              </a:solidFill>
              <a:effectLst/>
              <a:uLnTx/>
              <a:uFillTx/>
              <a:latin typeface="Arial"/>
              <a:cs typeface="Arial"/>
              <a:sym typeface="Arial"/>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66D7C2A8-3574-48AF-9B9F-6538CE887783}" type="slidenum">
              <a:rPr kumimoji="0" lang="en-IE" sz="1000" b="0" i="0" u="none" strike="noStrike" kern="0" cap="none" spc="0" normalizeH="0" baseline="0" noProof="0" smtClean="0">
                <a:ln>
                  <a:noFill/>
                </a:ln>
                <a:solidFill>
                  <a:prstClr val="white"/>
                </a:solidFill>
                <a:effectLst/>
                <a:uLnTx/>
                <a:uFillTx/>
                <a:latin typeface="Lato"/>
                <a:sym typeface="La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IE" sz="1000" b="0" i="0" u="none" strike="noStrike" kern="0" cap="none" spc="0" normalizeH="0" baseline="0" noProof="0" dirty="0">
              <a:ln>
                <a:noFill/>
              </a:ln>
              <a:solidFill>
                <a:prstClr val="white"/>
              </a:solidFill>
              <a:effectLst/>
              <a:uLnTx/>
              <a:uFillTx/>
              <a:latin typeface="Lato"/>
              <a:sym typeface="Lato"/>
            </a:endParaRPr>
          </a:p>
        </p:txBody>
      </p:sp>
      <p:sp>
        <p:nvSpPr>
          <p:cNvPr id="16" name="TextBox 15"/>
          <p:cNvSpPr txBox="1"/>
          <p:nvPr userDrawn="1"/>
        </p:nvSpPr>
        <p:spPr>
          <a:xfrm>
            <a:off x="7236490" y="5375078"/>
            <a:ext cx="1159292" cy="32624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760" b="0" i="0" u="none" strike="noStrike" kern="1200" cap="none" spc="0" normalizeH="0" baseline="0" noProof="0" dirty="0">
                <a:ln>
                  <a:noFill/>
                </a:ln>
                <a:solidFill>
                  <a:prstClr val="black"/>
                </a:solidFill>
                <a:effectLst/>
                <a:uLnTx/>
                <a:uFillTx/>
                <a:latin typeface="Calibri"/>
                <a:ea typeface="+mn-ea"/>
                <a:cs typeface="Arial"/>
                <a:sym typeface="Arial"/>
              </a:rPr>
              <a:t>Use Format Background </a:t>
            </a:r>
            <a:br>
              <a:rPr kumimoji="0" lang="en-GB" sz="760" b="0" i="0" u="none" strike="noStrike" kern="1200" cap="none" spc="0" normalizeH="0" baseline="0" noProof="0" dirty="0">
                <a:ln>
                  <a:noFill/>
                </a:ln>
                <a:solidFill>
                  <a:prstClr val="black"/>
                </a:solidFill>
                <a:effectLst/>
                <a:uLnTx/>
                <a:uFillTx/>
                <a:latin typeface="Calibri"/>
                <a:ea typeface="+mn-ea"/>
                <a:cs typeface="Arial"/>
                <a:sym typeface="Arial"/>
              </a:rPr>
            </a:br>
            <a:r>
              <a:rPr kumimoji="0" lang="en-GB" sz="760" b="0" i="0" u="none" strike="noStrike" kern="1200" cap="none" spc="0" normalizeH="0" baseline="0" noProof="0" dirty="0">
                <a:ln>
                  <a:noFill/>
                </a:ln>
                <a:solidFill>
                  <a:prstClr val="black"/>
                </a:solidFill>
                <a:effectLst/>
                <a:uLnTx/>
                <a:uFillTx/>
                <a:latin typeface="Calibri"/>
                <a:ea typeface="+mn-ea"/>
                <a:cs typeface="Arial"/>
                <a:sym typeface="Arial"/>
              </a:rPr>
              <a:t>to change the image fill</a:t>
            </a:r>
            <a:endParaRPr kumimoji="0" lang="en-IE" sz="76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926720826"/>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 name="Freeform 5"/>
          <p:cNvSpPr>
            <a:spLocks/>
          </p:cNvSpPr>
          <p:nvPr userDrawn="1"/>
        </p:nvSpPr>
        <p:spPr bwMode="auto">
          <a:xfrm>
            <a:off x="-6858" y="3"/>
            <a:ext cx="6635045" cy="4272100"/>
          </a:xfrm>
          <a:custGeom>
            <a:avLst/>
            <a:gdLst>
              <a:gd name="T0" fmla="*/ 0 w 5867"/>
              <a:gd name="T1" fmla="*/ 0 h 4320"/>
              <a:gd name="T2" fmla="*/ 0 w 5867"/>
              <a:gd name="T3" fmla="*/ 4320 h 4320"/>
              <a:gd name="T4" fmla="*/ 3187 w 5867"/>
              <a:gd name="T5" fmla="*/ 4320 h 4320"/>
              <a:gd name="T6" fmla="*/ 4630 w 5867"/>
              <a:gd name="T7" fmla="*/ 3063 h 4320"/>
              <a:gd name="T8" fmla="*/ 5669 w 5867"/>
              <a:gd name="T9" fmla="*/ 1003 h 4320"/>
              <a:gd name="T10" fmla="*/ 5867 w 5867"/>
              <a:gd name="T11" fmla="*/ 0 h 4320"/>
              <a:gd name="T12" fmla="*/ 0 w 5867"/>
              <a:gd name="T13" fmla="*/ 0 h 4320"/>
              <a:gd name="connsiteX0" fmla="*/ 1517 w 11517"/>
              <a:gd name="connsiteY0" fmla="*/ 0 h 10474"/>
              <a:gd name="connsiteX1" fmla="*/ 0 w 11517"/>
              <a:gd name="connsiteY1" fmla="*/ 10082 h 10474"/>
              <a:gd name="connsiteX2" fmla="*/ 1517 w 11517"/>
              <a:gd name="connsiteY2" fmla="*/ 10000 h 10474"/>
              <a:gd name="connsiteX3" fmla="*/ 6949 w 11517"/>
              <a:gd name="connsiteY3" fmla="*/ 10000 h 10474"/>
              <a:gd name="connsiteX4" fmla="*/ 9409 w 11517"/>
              <a:gd name="connsiteY4" fmla="*/ 7090 h 10474"/>
              <a:gd name="connsiteX5" fmla="*/ 11180 w 11517"/>
              <a:gd name="connsiteY5" fmla="*/ 2322 h 10474"/>
              <a:gd name="connsiteX6" fmla="*/ 11517 w 11517"/>
              <a:gd name="connsiteY6" fmla="*/ 0 h 10474"/>
              <a:gd name="connsiteX7" fmla="*/ 1517 w 11517"/>
              <a:gd name="connsiteY7" fmla="*/ 0 h 10474"/>
              <a:gd name="connsiteX0" fmla="*/ 1517 w 11517"/>
              <a:gd name="connsiteY0" fmla="*/ 0 h 10082"/>
              <a:gd name="connsiteX1" fmla="*/ 0 w 11517"/>
              <a:gd name="connsiteY1" fmla="*/ 10082 h 10082"/>
              <a:gd name="connsiteX2" fmla="*/ 1517 w 11517"/>
              <a:gd name="connsiteY2" fmla="*/ 10000 h 10082"/>
              <a:gd name="connsiteX3" fmla="*/ 6949 w 11517"/>
              <a:gd name="connsiteY3" fmla="*/ 10000 h 10082"/>
              <a:gd name="connsiteX4" fmla="*/ 9409 w 11517"/>
              <a:gd name="connsiteY4" fmla="*/ 7090 h 10082"/>
              <a:gd name="connsiteX5" fmla="*/ 11180 w 11517"/>
              <a:gd name="connsiteY5" fmla="*/ 2322 h 10082"/>
              <a:gd name="connsiteX6" fmla="*/ 11517 w 11517"/>
              <a:gd name="connsiteY6" fmla="*/ 0 h 10082"/>
              <a:gd name="connsiteX7" fmla="*/ 1517 w 11517"/>
              <a:gd name="connsiteY7" fmla="*/ 0 h 10082"/>
              <a:gd name="connsiteX0" fmla="*/ 1488 w 11488"/>
              <a:gd name="connsiteY0" fmla="*/ 0 h 10015"/>
              <a:gd name="connsiteX1" fmla="*/ 1 w 11488"/>
              <a:gd name="connsiteY1" fmla="*/ 10015 h 10015"/>
              <a:gd name="connsiteX2" fmla="*/ 1488 w 11488"/>
              <a:gd name="connsiteY2" fmla="*/ 10000 h 10015"/>
              <a:gd name="connsiteX3" fmla="*/ 6920 w 11488"/>
              <a:gd name="connsiteY3" fmla="*/ 10000 h 10015"/>
              <a:gd name="connsiteX4" fmla="*/ 9380 w 11488"/>
              <a:gd name="connsiteY4" fmla="*/ 7090 h 10015"/>
              <a:gd name="connsiteX5" fmla="*/ 11151 w 11488"/>
              <a:gd name="connsiteY5" fmla="*/ 2322 h 10015"/>
              <a:gd name="connsiteX6" fmla="*/ 11488 w 11488"/>
              <a:gd name="connsiteY6" fmla="*/ 0 h 10015"/>
              <a:gd name="connsiteX7" fmla="*/ 1488 w 11488"/>
              <a:gd name="connsiteY7" fmla="*/ 0 h 10015"/>
              <a:gd name="connsiteX0" fmla="*/ 24 w 11488"/>
              <a:gd name="connsiteY0" fmla="*/ 22 h 10015"/>
              <a:gd name="connsiteX1" fmla="*/ 1 w 11488"/>
              <a:gd name="connsiteY1" fmla="*/ 10015 h 10015"/>
              <a:gd name="connsiteX2" fmla="*/ 1488 w 11488"/>
              <a:gd name="connsiteY2" fmla="*/ 10000 h 10015"/>
              <a:gd name="connsiteX3" fmla="*/ 6920 w 11488"/>
              <a:gd name="connsiteY3" fmla="*/ 10000 h 10015"/>
              <a:gd name="connsiteX4" fmla="*/ 9380 w 11488"/>
              <a:gd name="connsiteY4" fmla="*/ 7090 h 10015"/>
              <a:gd name="connsiteX5" fmla="*/ 11151 w 11488"/>
              <a:gd name="connsiteY5" fmla="*/ 2322 h 10015"/>
              <a:gd name="connsiteX6" fmla="*/ 11488 w 11488"/>
              <a:gd name="connsiteY6" fmla="*/ 0 h 10015"/>
              <a:gd name="connsiteX7" fmla="*/ 24 w 11488"/>
              <a:gd name="connsiteY7" fmla="*/ 22 h 10015"/>
              <a:gd name="connsiteX0" fmla="*/ 24 w 11488"/>
              <a:gd name="connsiteY0" fmla="*/ 469 h 10015"/>
              <a:gd name="connsiteX1" fmla="*/ 1 w 11488"/>
              <a:gd name="connsiteY1" fmla="*/ 10015 h 10015"/>
              <a:gd name="connsiteX2" fmla="*/ 1488 w 11488"/>
              <a:gd name="connsiteY2" fmla="*/ 10000 h 10015"/>
              <a:gd name="connsiteX3" fmla="*/ 6920 w 11488"/>
              <a:gd name="connsiteY3" fmla="*/ 10000 h 10015"/>
              <a:gd name="connsiteX4" fmla="*/ 9380 w 11488"/>
              <a:gd name="connsiteY4" fmla="*/ 7090 h 10015"/>
              <a:gd name="connsiteX5" fmla="*/ 11151 w 11488"/>
              <a:gd name="connsiteY5" fmla="*/ 2322 h 10015"/>
              <a:gd name="connsiteX6" fmla="*/ 11488 w 11488"/>
              <a:gd name="connsiteY6" fmla="*/ 0 h 10015"/>
              <a:gd name="connsiteX7" fmla="*/ 24 w 11488"/>
              <a:gd name="connsiteY7" fmla="*/ 469 h 10015"/>
              <a:gd name="connsiteX0" fmla="*/ 40 w 11488"/>
              <a:gd name="connsiteY0" fmla="*/ 0 h 10015"/>
              <a:gd name="connsiteX1" fmla="*/ 1 w 11488"/>
              <a:gd name="connsiteY1" fmla="*/ 10015 h 10015"/>
              <a:gd name="connsiteX2" fmla="*/ 1488 w 11488"/>
              <a:gd name="connsiteY2" fmla="*/ 10000 h 10015"/>
              <a:gd name="connsiteX3" fmla="*/ 6920 w 11488"/>
              <a:gd name="connsiteY3" fmla="*/ 10000 h 10015"/>
              <a:gd name="connsiteX4" fmla="*/ 9380 w 11488"/>
              <a:gd name="connsiteY4" fmla="*/ 7090 h 10015"/>
              <a:gd name="connsiteX5" fmla="*/ 11151 w 11488"/>
              <a:gd name="connsiteY5" fmla="*/ 2322 h 10015"/>
              <a:gd name="connsiteX6" fmla="*/ 11488 w 11488"/>
              <a:gd name="connsiteY6" fmla="*/ 0 h 10015"/>
              <a:gd name="connsiteX7" fmla="*/ 40 w 11488"/>
              <a:gd name="connsiteY7" fmla="*/ 0 h 10015"/>
              <a:gd name="connsiteX0" fmla="*/ 7 w 11455"/>
              <a:gd name="connsiteY0" fmla="*/ 0 h 10015"/>
              <a:gd name="connsiteX1" fmla="*/ 1 w 11455"/>
              <a:gd name="connsiteY1" fmla="*/ 10015 h 10015"/>
              <a:gd name="connsiteX2" fmla="*/ 1455 w 11455"/>
              <a:gd name="connsiteY2" fmla="*/ 10000 h 10015"/>
              <a:gd name="connsiteX3" fmla="*/ 6887 w 11455"/>
              <a:gd name="connsiteY3" fmla="*/ 10000 h 10015"/>
              <a:gd name="connsiteX4" fmla="*/ 9347 w 11455"/>
              <a:gd name="connsiteY4" fmla="*/ 7090 h 10015"/>
              <a:gd name="connsiteX5" fmla="*/ 11118 w 11455"/>
              <a:gd name="connsiteY5" fmla="*/ 2322 h 10015"/>
              <a:gd name="connsiteX6" fmla="*/ 11455 w 11455"/>
              <a:gd name="connsiteY6" fmla="*/ 0 h 10015"/>
              <a:gd name="connsiteX7" fmla="*/ 7 w 11455"/>
              <a:gd name="connsiteY7" fmla="*/ 0 h 1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55" h="10015">
                <a:moveTo>
                  <a:pt x="7" y="0"/>
                </a:moveTo>
                <a:cubicBezTo>
                  <a:pt x="11" y="2412"/>
                  <a:pt x="-3" y="7603"/>
                  <a:pt x="1" y="10015"/>
                </a:cubicBezTo>
                <a:cubicBezTo>
                  <a:pt x="22" y="9966"/>
                  <a:pt x="307" y="10003"/>
                  <a:pt x="1455" y="10000"/>
                </a:cubicBezTo>
                <a:lnTo>
                  <a:pt x="6887" y="10000"/>
                </a:lnTo>
                <a:cubicBezTo>
                  <a:pt x="7790" y="9243"/>
                  <a:pt x="8609" y="8273"/>
                  <a:pt x="9347" y="7090"/>
                </a:cubicBezTo>
                <a:cubicBezTo>
                  <a:pt x="10143" y="5808"/>
                  <a:pt x="10739" y="4222"/>
                  <a:pt x="11118" y="2322"/>
                </a:cubicBezTo>
                <a:cubicBezTo>
                  <a:pt x="11259" y="1602"/>
                  <a:pt x="11371" y="826"/>
                  <a:pt x="11455" y="0"/>
                </a:cubicBezTo>
                <a:lnTo>
                  <a:pt x="7" y="0"/>
                </a:lnTo>
                <a:close/>
              </a:path>
            </a:pathLst>
          </a:custGeom>
          <a:solidFill>
            <a:schemeClr val="accent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8" name="Title 1"/>
          <p:cNvSpPr>
            <a:spLocks noGrp="1"/>
          </p:cNvSpPr>
          <p:nvPr>
            <p:ph type="ctrTitle"/>
          </p:nvPr>
        </p:nvSpPr>
        <p:spPr>
          <a:xfrm>
            <a:off x="473697" y="327422"/>
            <a:ext cx="4812678" cy="1468385"/>
          </a:xfrm>
        </p:spPr>
        <p:txBody>
          <a:bodyPr anchor="b">
            <a:noAutofit/>
          </a:bodyPr>
          <a:lstStyle>
            <a:lvl1pPr algn="l">
              <a:lnSpc>
                <a:spcPct val="85000"/>
              </a:lnSpc>
              <a:defRPr sz="2475">
                <a:solidFill>
                  <a:schemeClr val="bg1"/>
                </a:solidFill>
              </a:defRPr>
            </a:lvl1pPr>
          </a:lstStyle>
          <a:p>
            <a:r>
              <a:rPr lang="en-US" smtClean="0"/>
              <a:t>Click to edit Master title style</a:t>
            </a:r>
            <a:endParaRPr lang="en-IE" dirty="0"/>
          </a:p>
        </p:txBody>
      </p:sp>
      <p:sp>
        <p:nvSpPr>
          <p:cNvPr id="19" name="Subtitle 2"/>
          <p:cNvSpPr>
            <a:spLocks noGrp="1"/>
          </p:cNvSpPr>
          <p:nvPr>
            <p:ph type="subTitle" idx="1"/>
          </p:nvPr>
        </p:nvSpPr>
        <p:spPr>
          <a:xfrm>
            <a:off x="473697" y="1762129"/>
            <a:ext cx="4812678" cy="1385888"/>
          </a:xfrm>
        </p:spPr>
        <p:txBody>
          <a:bodyPr>
            <a:noAutofit/>
          </a:bodyPr>
          <a:lstStyle>
            <a:lvl1pPr marL="0" indent="0" algn="l">
              <a:lnSpc>
                <a:spcPct val="85000"/>
              </a:lnSpc>
              <a:buNone/>
              <a:defRPr sz="2475" b="0" baseline="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IE" dirty="0"/>
          </a:p>
        </p:txBody>
      </p:sp>
      <p:sp>
        <p:nvSpPr>
          <p:cNvPr id="20" name="Text Placeholder 10"/>
          <p:cNvSpPr>
            <a:spLocks noGrp="1"/>
          </p:cNvSpPr>
          <p:nvPr>
            <p:ph type="body" sz="quarter" idx="13"/>
          </p:nvPr>
        </p:nvSpPr>
        <p:spPr>
          <a:xfrm>
            <a:off x="473871" y="3344163"/>
            <a:ext cx="3798094" cy="921544"/>
          </a:xfrm>
        </p:spPr>
        <p:txBody>
          <a:bodyPr>
            <a:noAutofit/>
          </a:bodyPr>
          <a:lstStyle>
            <a:lvl1pPr marL="0" indent="0">
              <a:spcBef>
                <a:spcPts val="0"/>
              </a:spcBef>
              <a:buNone/>
              <a:defRPr sz="1069" b="1" baseline="0">
                <a:solidFill>
                  <a:schemeClr val="accent2"/>
                </a:solidFill>
              </a:defRPr>
            </a:lvl1pPr>
            <a:lvl2pPr marL="257175" indent="0">
              <a:buNone/>
              <a:defRPr sz="1069" b="1"/>
            </a:lvl2pPr>
            <a:lvl3pPr marL="514350" indent="0">
              <a:buNone/>
              <a:defRPr sz="1069" b="1"/>
            </a:lvl3pPr>
            <a:lvl4pPr marL="771525" indent="0">
              <a:buNone/>
              <a:defRPr sz="1069" b="1"/>
            </a:lvl4pPr>
            <a:lvl5pPr marL="1028700" indent="0">
              <a:buNone/>
              <a:defRPr sz="1069" b="1"/>
            </a:lvl5pPr>
          </a:lstStyle>
          <a:p>
            <a:pPr lvl="0"/>
            <a:r>
              <a:rPr lang="en-US" smtClean="0"/>
              <a:t>Edit Master text styles</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44814" y="4461101"/>
            <a:ext cx="1498512" cy="619145"/>
          </a:xfrm>
          <a:prstGeom prst="rect">
            <a:avLst/>
          </a:prstGeom>
        </p:spPr>
      </p:pic>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91328" y="4673446"/>
            <a:ext cx="2014276" cy="378719"/>
          </a:xfrm>
          <a:prstGeom prst="rect">
            <a:avLst/>
          </a:prstGeom>
        </p:spPr>
      </p:pic>
      <p:grpSp>
        <p:nvGrpSpPr>
          <p:cNvPr id="12" name="Group 11"/>
          <p:cNvGrpSpPr/>
          <p:nvPr userDrawn="1"/>
        </p:nvGrpSpPr>
        <p:grpSpPr>
          <a:xfrm>
            <a:off x="595313" y="4655713"/>
            <a:ext cx="3116151" cy="396452"/>
            <a:chOff x="586349" y="5903692"/>
            <a:chExt cx="3282633" cy="699935"/>
          </a:xfrm>
        </p:grpSpPr>
        <p:pic>
          <p:nvPicPr>
            <p:cNvPr id="13" name="Picture 12"/>
            <p:cNvPicPr>
              <a:picLocks noChangeAspect="1"/>
            </p:cNvPicPr>
            <p:nvPr/>
          </p:nvPicPr>
          <p:blipFill rotWithShape="1">
            <a:blip r:embed="rId4" cstate="email">
              <a:extLst>
                <a:ext uri="{28A0092B-C50C-407E-A947-70E740481C1C}">
                  <a14:useLocalDpi xmlns:a14="http://schemas.microsoft.com/office/drawing/2010/main"/>
                </a:ext>
              </a:extLst>
            </a:blip>
            <a:srcRect l="11807" t="40870" r="47831" b="41228"/>
            <a:stretch/>
          </p:blipFill>
          <p:spPr>
            <a:xfrm>
              <a:off x="586349" y="5970644"/>
              <a:ext cx="1724629" cy="553581"/>
            </a:xfrm>
            <a:prstGeom prst="rect">
              <a:avLst/>
            </a:prstGeom>
          </p:spPr>
        </p:pic>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1007" y="5903692"/>
              <a:ext cx="897975" cy="699935"/>
            </a:xfrm>
            <a:prstGeom prst="rect">
              <a:avLst/>
            </a:prstGeom>
          </p:spPr>
        </p:pic>
      </p:grpSp>
    </p:spTree>
    <p:extLst>
      <p:ext uri="{BB962C8B-B14F-4D97-AF65-F5344CB8AC3E}">
        <p14:creationId xmlns:p14="http://schemas.microsoft.com/office/powerpoint/2010/main" val="2299422099"/>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3" name="Freeform 5"/>
          <p:cNvSpPr>
            <a:spLocks/>
          </p:cNvSpPr>
          <p:nvPr userDrawn="1"/>
        </p:nvSpPr>
        <p:spPr bwMode="auto">
          <a:xfrm>
            <a:off x="5" y="4"/>
            <a:ext cx="8307977" cy="4570469"/>
          </a:xfrm>
          <a:custGeom>
            <a:avLst/>
            <a:gdLst>
              <a:gd name="T0" fmla="*/ 0 w 2616"/>
              <a:gd name="T1" fmla="*/ 0 h 1918"/>
              <a:gd name="T2" fmla="*/ 0 w 2616"/>
              <a:gd name="T3" fmla="*/ 1893 h 1918"/>
              <a:gd name="T4" fmla="*/ 441 w 2616"/>
              <a:gd name="T5" fmla="*/ 1915 h 1918"/>
              <a:gd name="T6" fmla="*/ 986 w 2616"/>
              <a:gd name="T7" fmla="*/ 1839 h 1918"/>
              <a:gd name="T8" fmla="*/ 1612 w 2616"/>
              <a:gd name="T9" fmla="*/ 1581 h 1918"/>
              <a:gd name="T10" fmla="*/ 2173 w 2616"/>
              <a:gd name="T11" fmla="*/ 1105 h 1918"/>
              <a:gd name="T12" fmla="*/ 2543 w 2616"/>
              <a:gd name="T13" fmla="*/ 372 h 1918"/>
              <a:gd name="T14" fmla="*/ 2616 w 2616"/>
              <a:gd name="T15" fmla="*/ 0 h 1918"/>
              <a:gd name="T16" fmla="*/ 0 w 2616"/>
              <a:gd name="T17" fmla="*/ 0 h 1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16" h="1918">
                <a:moveTo>
                  <a:pt x="0" y="0"/>
                </a:moveTo>
                <a:cubicBezTo>
                  <a:pt x="0" y="1893"/>
                  <a:pt x="0" y="1893"/>
                  <a:pt x="0" y="1893"/>
                </a:cubicBezTo>
                <a:cubicBezTo>
                  <a:pt x="240" y="1918"/>
                  <a:pt x="441" y="1915"/>
                  <a:pt x="441" y="1915"/>
                </a:cubicBezTo>
                <a:cubicBezTo>
                  <a:pt x="594" y="1915"/>
                  <a:pt x="775" y="1890"/>
                  <a:pt x="986" y="1839"/>
                </a:cubicBezTo>
                <a:cubicBezTo>
                  <a:pt x="1197" y="1787"/>
                  <a:pt x="1405" y="1702"/>
                  <a:pt x="1612" y="1581"/>
                </a:cubicBezTo>
                <a:cubicBezTo>
                  <a:pt x="1819" y="1461"/>
                  <a:pt x="2006" y="1303"/>
                  <a:pt x="2173" y="1105"/>
                </a:cubicBezTo>
                <a:cubicBezTo>
                  <a:pt x="2339" y="908"/>
                  <a:pt x="2464" y="664"/>
                  <a:pt x="2543" y="372"/>
                </a:cubicBezTo>
                <a:cubicBezTo>
                  <a:pt x="2574" y="257"/>
                  <a:pt x="2598" y="133"/>
                  <a:pt x="2616" y="0"/>
                </a:cubicBezTo>
                <a:lnTo>
                  <a:pt x="0" y="0"/>
                </a:lnTo>
                <a:close/>
              </a:path>
            </a:pathLst>
          </a:custGeom>
          <a:solidFill>
            <a:schemeClr val="accent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 name="Title 1"/>
          <p:cNvSpPr>
            <a:spLocks noGrp="1"/>
          </p:cNvSpPr>
          <p:nvPr>
            <p:ph type="ctrTitle"/>
          </p:nvPr>
        </p:nvSpPr>
        <p:spPr>
          <a:xfrm>
            <a:off x="647869" y="314330"/>
            <a:ext cx="7200000" cy="952436"/>
          </a:xfrm>
        </p:spPr>
        <p:txBody>
          <a:bodyPr anchor="b">
            <a:noAutofit/>
          </a:bodyPr>
          <a:lstStyle>
            <a:lvl1pPr algn="l">
              <a:lnSpc>
                <a:spcPct val="85000"/>
              </a:lnSpc>
              <a:defRPr sz="2363">
                <a:solidFill>
                  <a:schemeClr val="bg1"/>
                </a:solidFill>
              </a:defRPr>
            </a:lvl1pPr>
          </a:lstStyle>
          <a:p>
            <a:r>
              <a:rPr lang="en-US" smtClean="0"/>
              <a:t>Click to edit Master title style</a:t>
            </a:r>
            <a:endParaRPr lang="en-IE" dirty="0"/>
          </a:p>
        </p:txBody>
      </p:sp>
      <p:sp>
        <p:nvSpPr>
          <p:cNvPr id="3" name="Subtitle 2"/>
          <p:cNvSpPr>
            <a:spLocks noGrp="1"/>
          </p:cNvSpPr>
          <p:nvPr>
            <p:ph type="subTitle" idx="1"/>
          </p:nvPr>
        </p:nvSpPr>
        <p:spPr>
          <a:xfrm>
            <a:off x="647869" y="1286020"/>
            <a:ext cx="7200000" cy="810569"/>
          </a:xfrm>
        </p:spPr>
        <p:txBody>
          <a:bodyPr>
            <a:noAutofit/>
          </a:bodyPr>
          <a:lstStyle>
            <a:lvl1pPr marL="0" indent="0" algn="l">
              <a:lnSpc>
                <a:spcPct val="85000"/>
              </a:lnSpc>
              <a:buNone/>
              <a:defRPr sz="1913" b="0" baseline="0">
                <a:solidFill>
                  <a:schemeClr val="bg1"/>
                </a:solidFill>
              </a:defRPr>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smtClean="0"/>
              <a:t>Click to edit Master subtitle style</a:t>
            </a:r>
            <a:endParaRPr lang="en-IE" dirty="0"/>
          </a:p>
        </p:txBody>
      </p:sp>
      <p:sp>
        <p:nvSpPr>
          <p:cNvPr id="11" name="Text Placeholder 10"/>
          <p:cNvSpPr>
            <a:spLocks noGrp="1"/>
          </p:cNvSpPr>
          <p:nvPr>
            <p:ph type="body" sz="quarter" idx="13"/>
          </p:nvPr>
        </p:nvSpPr>
        <p:spPr>
          <a:xfrm>
            <a:off x="648042" y="2325261"/>
            <a:ext cx="3798094" cy="921544"/>
          </a:xfrm>
        </p:spPr>
        <p:txBody>
          <a:bodyPr>
            <a:noAutofit/>
          </a:bodyPr>
          <a:lstStyle>
            <a:lvl1pPr marL="0" indent="0">
              <a:spcBef>
                <a:spcPts val="0"/>
              </a:spcBef>
              <a:buNone/>
              <a:defRPr sz="1013" b="1" baseline="0">
                <a:solidFill>
                  <a:schemeClr val="accent2"/>
                </a:solidFill>
              </a:defRPr>
            </a:lvl1pPr>
            <a:lvl2pPr marL="192881" indent="0">
              <a:buNone/>
              <a:defRPr sz="802" b="1"/>
            </a:lvl2pPr>
            <a:lvl3pPr marL="385763" indent="0">
              <a:buNone/>
              <a:defRPr sz="802" b="1"/>
            </a:lvl3pPr>
            <a:lvl4pPr marL="578644" indent="0">
              <a:buNone/>
              <a:defRPr sz="802" b="1"/>
            </a:lvl4pPr>
            <a:lvl5pPr marL="771525" indent="0">
              <a:buNone/>
              <a:defRPr sz="802" b="1"/>
            </a:lvl5pPr>
          </a:lstStyle>
          <a:p>
            <a:pPr lvl="0"/>
            <a:r>
              <a:rPr lang="en-US" smtClean="0"/>
              <a:t>Click to edit Master text styles</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44814" y="4461101"/>
            <a:ext cx="1498512" cy="619145"/>
          </a:xfrm>
          <a:prstGeom prst="rect">
            <a:avLst/>
          </a:prstGeom>
        </p:spPr>
      </p:pic>
      <p:pic>
        <p:nvPicPr>
          <p:cNvPr id="16" name="Picture 1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91328" y="4673446"/>
            <a:ext cx="2014276" cy="378719"/>
          </a:xfrm>
          <a:prstGeom prst="rect">
            <a:avLst/>
          </a:prstGeom>
        </p:spPr>
      </p:pic>
      <p:grpSp>
        <p:nvGrpSpPr>
          <p:cNvPr id="18" name="Group 17"/>
          <p:cNvGrpSpPr/>
          <p:nvPr userDrawn="1"/>
        </p:nvGrpSpPr>
        <p:grpSpPr>
          <a:xfrm>
            <a:off x="595313" y="4655713"/>
            <a:ext cx="3116151" cy="396452"/>
            <a:chOff x="586349" y="5903692"/>
            <a:chExt cx="3282633" cy="699935"/>
          </a:xfrm>
        </p:grpSpPr>
        <p:pic>
          <p:nvPicPr>
            <p:cNvPr id="19" name="Picture 18"/>
            <p:cNvPicPr>
              <a:picLocks noChangeAspect="1"/>
            </p:cNvPicPr>
            <p:nvPr/>
          </p:nvPicPr>
          <p:blipFill rotWithShape="1">
            <a:blip r:embed="rId4" cstate="email">
              <a:extLst>
                <a:ext uri="{28A0092B-C50C-407E-A947-70E740481C1C}">
                  <a14:useLocalDpi xmlns:a14="http://schemas.microsoft.com/office/drawing/2010/main"/>
                </a:ext>
              </a:extLst>
            </a:blip>
            <a:srcRect l="11807" t="40870" r="47831" b="41228"/>
            <a:stretch/>
          </p:blipFill>
          <p:spPr>
            <a:xfrm>
              <a:off x="586349" y="5970644"/>
              <a:ext cx="1724629" cy="553581"/>
            </a:xfrm>
            <a:prstGeom prst="rect">
              <a:avLst/>
            </a:prstGeom>
          </p:spPr>
        </p:pic>
        <p:pic>
          <p:nvPicPr>
            <p:cNvPr id="20" name="Picture 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1007" y="5903692"/>
              <a:ext cx="897975" cy="699935"/>
            </a:xfrm>
            <a:prstGeom prst="rect">
              <a:avLst/>
            </a:prstGeom>
          </p:spPr>
        </p:pic>
      </p:grpSp>
    </p:spTree>
    <p:extLst>
      <p:ext uri="{BB962C8B-B14F-4D97-AF65-F5344CB8AC3E}">
        <p14:creationId xmlns:p14="http://schemas.microsoft.com/office/powerpoint/2010/main" val="731131"/>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16" name="Freeform 5"/>
          <p:cNvSpPr>
            <a:spLocks/>
          </p:cNvSpPr>
          <p:nvPr userDrawn="1"/>
        </p:nvSpPr>
        <p:spPr bwMode="auto">
          <a:xfrm>
            <a:off x="5" y="4"/>
            <a:ext cx="8307977" cy="4570469"/>
          </a:xfrm>
          <a:custGeom>
            <a:avLst/>
            <a:gdLst>
              <a:gd name="T0" fmla="*/ 0 w 2616"/>
              <a:gd name="T1" fmla="*/ 0 h 1918"/>
              <a:gd name="T2" fmla="*/ 0 w 2616"/>
              <a:gd name="T3" fmla="*/ 1893 h 1918"/>
              <a:gd name="T4" fmla="*/ 441 w 2616"/>
              <a:gd name="T5" fmla="*/ 1915 h 1918"/>
              <a:gd name="T6" fmla="*/ 986 w 2616"/>
              <a:gd name="T7" fmla="*/ 1839 h 1918"/>
              <a:gd name="T8" fmla="*/ 1612 w 2616"/>
              <a:gd name="T9" fmla="*/ 1581 h 1918"/>
              <a:gd name="T10" fmla="*/ 2173 w 2616"/>
              <a:gd name="T11" fmla="*/ 1105 h 1918"/>
              <a:gd name="T12" fmla="*/ 2543 w 2616"/>
              <a:gd name="T13" fmla="*/ 372 h 1918"/>
              <a:gd name="T14" fmla="*/ 2616 w 2616"/>
              <a:gd name="T15" fmla="*/ 0 h 1918"/>
              <a:gd name="T16" fmla="*/ 0 w 2616"/>
              <a:gd name="T17" fmla="*/ 0 h 1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16" h="1918">
                <a:moveTo>
                  <a:pt x="0" y="0"/>
                </a:moveTo>
                <a:cubicBezTo>
                  <a:pt x="0" y="1893"/>
                  <a:pt x="0" y="1893"/>
                  <a:pt x="0" y="1893"/>
                </a:cubicBezTo>
                <a:cubicBezTo>
                  <a:pt x="240" y="1918"/>
                  <a:pt x="441" y="1915"/>
                  <a:pt x="441" y="1915"/>
                </a:cubicBezTo>
                <a:cubicBezTo>
                  <a:pt x="594" y="1915"/>
                  <a:pt x="775" y="1890"/>
                  <a:pt x="986" y="1839"/>
                </a:cubicBezTo>
                <a:cubicBezTo>
                  <a:pt x="1197" y="1787"/>
                  <a:pt x="1405" y="1702"/>
                  <a:pt x="1612" y="1581"/>
                </a:cubicBezTo>
                <a:cubicBezTo>
                  <a:pt x="1819" y="1461"/>
                  <a:pt x="2006" y="1303"/>
                  <a:pt x="2173" y="1105"/>
                </a:cubicBezTo>
                <a:cubicBezTo>
                  <a:pt x="2339" y="908"/>
                  <a:pt x="2464" y="664"/>
                  <a:pt x="2543" y="372"/>
                </a:cubicBezTo>
                <a:cubicBezTo>
                  <a:pt x="2574" y="257"/>
                  <a:pt x="2598" y="133"/>
                  <a:pt x="2616" y="0"/>
                </a:cubicBezTo>
                <a:lnTo>
                  <a:pt x="0" y="0"/>
                </a:lnTo>
                <a:close/>
              </a:path>
            </a:pathLst>
          </a:custGeom>
          <a:solidFill>
            <a:schemeClr val="accent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 name="Title 1"/>
          <p:cNvSpPr>
            <a:spLocks noGrp="1"/>
          </p:cNvSpPr>
          <p:nvPr>
            <p:ph type="ctrTitle"/>
          </p:nvPr>
        </p:nvSpPr>
        <p:spPr>
          <a:xfrm>
            <a:off x="654670" y="292895"/>
            <a:ext cx="7200000" cy="952844"/>
          </a:xfrm>
        </p:spPr>
        <p:txBody>
          <a:bodyPr anchor="b">
            <a:noAutofit/>
          </a:bodyPr>
          <a:lstStyle>
            <a:lvl1pPr algn="l">
              <a:lnSpc>
                <a:spcPct val="85000"/>
              </a:lnSpc>
              <a:defRPr sz="2363">
                <a:solidFill>
                  <a:schemeClr val="bg1"/>
                </a:solidFill>
              </a:defRPr>
            </a:lvl1pPr>
          </a:lstStyle>
          <a:p>
            <a:r>
              <a:rPr lang="en-US" smtClean="0"/>
              <a:t>Click to edit Master title style</a:t>
            </a:r>
            <a:endParaRPr lang="en-IE" dirty="0"/>
          </a:p>
        </p:txBody>
      </p:sp>
      <p:sp>
        <p:nvSpPr>
          <p:cNvPr id="3" name="Subtitle 2"/>
          <p:cNvSpPr>
            <a:spLocks noGrp="1"/>
          </p:cNvSpPr>
          <p:nvPr>
            <p:ph type="subTitle" idx="1"/>
          </p:nvPr>
        </p:nvSpPr>
        <p:spPr>
          <a:xfrm>
            <a:off x="654670" y="1283500"/>
            <a:ext cx="7200000" cy="873919"/>
          </a:xfrm>
        </p:spPr>
        <p:txBody>
          <a:bodyPr>
            <a:noAutofit/>
          </a:bodyPr>
          <a:lstStyle>
            <a:lvl1pPr marL="0" indent="0" algn="l">
              <a:lnSpc>
                <a:spcPct val="85000"/>
              </a:lnSpc>
              <a:buNone/>
              <a:defRPr sz="1913" b="0" baseline="0">
                <a:solidFill>
                  <a:schemeClr val="bg1"/>
                </a:solidFill>
              </a:defRPr>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smtClean="0"/>
              <a:t>Click to edit Master subtitle style</a:t>
            </a:r>
            <a:endParaRPr lang="en-IE" dirty="0"/>
          </a:p>
        </p:txBody>
      </p:sp>
      <p:sp>
        <p:nvSpPr>
          <p:cNvPr id="11" name="Text Placeholder 10"/>
          <p:cNvSpPr>
            <a:spLocks noGrp="1"/>
          </p:cNvSpPr>
          <p:nvPr>
            <p:ph type="body" sz="quarter" idx="13"/>
          </p:nvPr>
        </p:nvSpPr>
        <p:spPr>
          <a:xfrm>
            <a:off x="654844" y="2315461"/>
            <a:ext cx="3798094" cy="921544"/>
          </a:xfrm>
        </p:spPr>
        <p:txBody>
          <a:bodyPr>
            <a:noAutofit/>
          </a:bodyPr>
          <a:lstStyle>
            <a:lvl1pPr marL="0" indent="0">
              <a:spcBef>
                <a:spcPts val="0"/>
              </a:spcBef>
              <a:buNone/>
              <a:defRPr sz="1013" b="1" baseline="0">
                <a:solidFill>
                  <a:schemeClr val="accent2"/>
                </a:solidFill>
              </a:defRPr>
            </a:lvl1pPr>
            <a:lvl2pPr marL="192881" indent="0">
              <a:buNone/>
              <a:defRPr sz="802" b="1"/>
            </a:lvl2pPr>
            <a:lvl3pPr marL="385763" indent="0">
              <a:buNone/>
              <a:defRPr sz="802" b="1"/>
            </a:lvl3pPr>
            <a:lvl4pPr marL="578644" indent="0">
              <a:buNone/>
              <a:defRPr sz="802" b="1"/>
            </a:lvl4pPr>
            <a:lvl5pPr marL="771525" indent="0">
              <a:buNone/>
              <a:defRPr sz="802" b="1"/>
            </a:lvl5pPr>
          </a:lstStyle>
          <a:p>
            <a:pPr lvl="0"/>
            <a:r>
              <a:rPr lang="en-US" smtClean="0"/>
              <a:t>Click to edit Master text styles</a:t>
            </a:r>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44814" y="4461101"/>
            <a:ext cx="1498512" cy="619145"/>
          </a:xfrm>
          <a:prstGeom prst="rect">
            <a:avLst/>
          </a:prstGeom>
        </p:spPr>
      </p:pic>
      <p:pic>
        <p:nvPicPr>
          <p:cNvPr id="19" name="Picture 1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91328" y="4673446"/>
            <a:ext cx="2014276" cy="378719"/>
          </a:xfrm>
          <a:prstGeom prst="rect">
            <a:avLst/>
          </a:prstGeom>
        </p:spPr>
      </p:pic>
      <p:grpSp>
        <p:nvGrpSpPr>
          <p:cNvPr id="20" name="Group 19"/>
          <p:cNvGrpSpPr/>
          <p:nvPr userDrawn="1"/>
        </p:nvGrpSpPr>
        <p:grpSpPr>
          <a:xfrm>
            <a:off x="595313" y="4655713"/>
            <a:ext cx="3116151" cy="396452"/>
            <a:chOff x="586349" y="5903692"/>
            <a:chExt cx="3282633" cy="699935"/>
          </a:xfrm>
        </p:grpSpPr>
        <p:pic>
          <p:nvPicPr>
            <p:cNvPr id="21" name="Picture 20"/>
            <p:cNvPicPr>
              <a:picLocks noChangeAspect="1"/>
            </p:cNvPicPr>
            <p:nvPr/>
          </p:nvPicPr>
          <p:blipFill rotWithShape="1">
            <a:blip r:embed="rId4" cstate="email">
              <a:extLst>
                <a:ext uri="{28A0092B-C50C-407E-A947-70E740481C1C}">
                  <a14:useLocalDpi xmlns:a14="http://schemas.microsoft.com/office/drawing/2010/main"/>
                </a:ext>
              </a:extLst>
            </a:blip>
            <a:srcRect l="11807" t="40870" r="47831" b="41228"/>
            <a:stretch/>
          </p:blipFill>
          <p:spPr>
            <a:xfrm>
              <a:off x="586349" y="5970644"/>
              <a:ext cx="1724629" cy="553581"/>
            </a:xfrm>
            <a:prstGeom prst="rect">
              <a:avLst/>
            </a:prstGeom>
          </p:spPr>
        </p:pic>
        <p:pic>
          <p:nvPicPr>
            <p:cNvPr id="22" name="Picture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1007" y="5903692"/>
              <a:ext cx="897975" cy="699935"/>
            </a:xfrm>
            <a:prstGeom prst="rect">
              <a:avLst/>
            </a:prstGeom>
          </p:spPr>
        </p:pic>
      </p:grpSp>
    </p:spTree>
    <p:extLst>
      <p:ext uri="{BB962C8B-B14F-4D97-AF65-F5344CB8AC3E}">
        <p14:creationId xmlns:p14="http://schemas.microsoft.com/office/powerpoint/2010/main" val="1234369055"/>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Freeform 5"/>
          <p:cNvSpPr>
            <a:spLocks/>
          </p:cNvSpPr>
          <p:nvPr userDrawn="1"/>
        </p:nvSpPr>
        <p:spPr bwMode="auto">
          <a:xfrm>
            <a:off x="1" y="0"/>
            <a:ext cx="5702300" cy="5143500"/>
          </a:xfrm>
          <a:custGeom>
            <a:avLst/>
            <a:gdLst>
              <a:gd name="T0" fmla="*/ 0 w 1795"/>
              <a:gd name="T1" fmla="*/ 2160 h 2160"/>
              <a:gd name="T2" fmla="*/ 1596 w 1795"/>
              <a:gd name="T3" fmla="*/ 2160 h 2160"/>
              <a:gd name="T4" fmla="*/ 1795 w 1795"/>
              <a:gd name="T5" fmla="*/ 1254 h 2160"/>
              <a:gd name="T6" fmla="*/ 1246 w 1795"/>
              <a:gd name="T7" fmla="*/ 0 h 2160"/>
              <a:gd name="T8" fmla="*/ 0 w 1795"/>
              <a:gd name="T9" fmla="*/ 0 h 2160"/>
              <a:gd name="T10" fmla="*/ 0 w 1795"/>
              <a:gd name="T11" fmla="*/ 2160 h 2160"/>
            </a:gdLst>
            <a:ahLst/>
            <a:cxnLst>
              <a:cxn ang="0">
                <a:pos x="T0" y="T1"/>
              </a:cxn>
              <a:cxn ang="0">
                <a:pos x="T2" y="T3"/>
              </a:cxn>
              <a:cxn ang="0">
                <a:pos x="T4" y="T5"/>
              </a:cxn>
              <a:cxn ang="0">
                <a:pos x="T6" y="T7"/>
              </a:cxn>
              <a:cxn ang="0">
                <a:pos x="T8" y="T9"/>
              </a:cxn>
              <a:cxn ang="0">
                <a:pos x="T10" y="T11"/>
              </a:cxn>
            </a:cxnLst>
            <a:rect l="0" t="0" r="r" b="b"/>
            <a:pathLst>
              <a:path w="1795" h="2160">
                <a:moveTo>
                  <a:pt x="0" y="2160"/>
                </a:moveTo>
                <a:cubicBezTo>
                  <a:pt x="1596" y="2160"/>
                  <a:pt x="1596" y="2160"/>
                  <a:pt x="1596" y="2160"/>
                </a:cubicBezTo>
                <a:cubicBezTo>
                  <a:pt x="1727" y="1879"/>
                  <a:pt x="1795" y="1576"/>
                  <a:pt x="1795" y="1254"/>
                </a:cubicBezTo>
                <a:cubicBezTo>
                  <a:pt x="1795" y="662"/>
                  <a:pt x="1577" y="236"/>
                  <a:pt x="1246" y="0"/>
                </a:cubicBezTo>
                <a:cubicBezTo>
                  <a:pt x="0" y="0"/>
                  <a:pt x="0" y="0"/>
                  <a:pt x="0" y="0"/>
                </a:cubicBezTo>
                <a:lnTo>
                  <a:pt x="0" y="2160"/>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 name="Title 1"/>
          <p:cNvSpPr>
            <a:spLocks noGrp="1"/>
          </p:cNvSpPr>
          <p:nvPr>
            <p:ph type="ctrTitle"/>
          </p:nvPr>
        </p:nvSpPr>
        <p:spPr>
          <a:xfrm>
            <a:off x="534657" y="1405346"/>
            <a:ext cx="4081158" cy="1051224"/>
          </a:xfrm>
        </p:spPr>
        <p:txBody>
          <a:bodyPr anchor="b">
            <a:noAutofit/>
          </a:bodyPr>
          <a:lstStyle>
            <a:lvl1pPr algn="l">
              <a:lnSpc>
                <a:spcPct val="85000"/>
              </a:lnSpc>
              <a:defRPr sz="1463">
                <a:solidFill>
                  <a:schemeClr val="accent1"/>
                </a:solidFill>
              </a:defRPr>
            </a:lvl1pPr>
          </a:lstStyle>
          <a:p>
            <a:r>
              <a:rPr lang="en-US" smtClean="0"/>
              <a:t>Click to edit Master title style</a:t>
            </a:r>
            <a:endParaRPr lang="en-IE" dirty="0"/>
          </a:p>
        </p:txBody>
      </p:sp>
      <p:sp>
        <p:nvSpPr>
          <p:cNvPr id="3" name="Subtitle 2"/>
          <p:cNvSpPr>
            <a:spLocks noGrp="1"/>
          </p:cNvSpPr>
          <p:nvPr>
            <p:ph type="subTitle" idx="1"/>
          </p:nvPr>
        </p:nvSpPr>
        <p:spPr>
          <a:xfrm>
            <a:off x="534657" y="2404314"/>
            <a:ext cx="4081158" cy="1090633"/>
          </a:xfrm>
        </p:spPr>
        <p:txBody>
          <a:bodyPr>
            <a:noAutofit/>
          </a:bodyPr>
          <a:lstStyle>
            <a:lvl1pPr marL="0" indent="0" algn="l">
              <a:lnSpc>
                <a:spcPct val="85000"/>
              </a:lnSpc>
              <a:buNone/>
              <a:defRPr sz="1463" b="0" baseline="0">
                <a:solidFill>
                  <a:schemeClr val="accent1"/>
                </a:solidFill>
              </a:defRPr>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smtClean="0"/>
              <a:t>Click to edit Master subtitle style</a:t>
            </a:r>
            <a:endParaRPr lang="en-IE" dirty="0"/>
          </a:p>
        </p:txBody>
      </p:sp>
      <p:sp>
        <p:nvSpPr>
          <p:cNvPr id="11" name="Text Placeholder 10"/>
          <p:cNvSpPr>
            <a:spLocks noGrp="1"/>
          </p:cNvSpPr>
          <p:nvPr>
            <p:ph type="body" sz="quarter" idx="13"/>
          </p:nvPr>
        </p:nvSpPr>
        <p:spPr>
          <a:xfrm>
            <a:off x="534834" y="3480444"/>
            <a:ext cx="3709511" cy="676274"/>
          </a:xfrm>
        </p:spPr>
        <p:txBody>
          <a:bodyPr>
            <a:noAutofit/>
          </a:bodyPr>
          <a:lstStyle>
            <a:lvl1pPr marL="0" indent="0">
              <a:spcBef>
                <a:spcPts val="0"/>
              </a:spcBef>
              <a:buNone/>
              <a:defRPr sz="788" b="1" baseline="0">
                <a:solidFill>
                  <a:schemeClr val="tx2"/>
                </a:solidFill>
              </a:defRPr>
            </a:lvl1pPr>
            <a:lvl2pPr marL="192881" indent="0">
              <a:buNone/>
              <a:defRPr sz="802" b="1"/>
            </a:lvl2pPr>
            <a:lvl3pPr marL="385763" indent="0">
              <a:buNone/>
              <a:defRPr sz="802" b="1"/>
            </a:lvl3pPr>
            <a:lvl4pPr marL="578644" indent="0">
              <a:buNone/>
              <a:defRPr sz="802" b="1"/>
            </a:lvl4pPr>
            <a:lvl5pPr marL="771525" indent="0">
              <a:buNone/>
              <a:defRPr sz="802" b="1"/>
            </a:lvl5pPr>
          </a:lstStyle>
          <a:p>
            <a:pPr lvl="0"/>
            <a:r>
              <a:rPr lang="en-US" smtClean="0"/>
              <a:t>Click to edit Master text styles</a:t>
            </a:r>
          </a:p>
        </p:txBody>
      </p:sp>
      <p:pic>
        <p:nvPicPr>
          <p:cNvPr id="16" name="Picture 15"/>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8161" y="354520"/>
            <a:ext cx="1287463" cy="823304"/>
          </a:xfrm>
          <a:prstGeom prst="rect">
            <a:avLst/>
          </a:prstGeom>
          <a:noFill/>
          <a:ln>
            <a:noFill/>
          </a:ln>
        </p:spPr>
      </p:pic>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95314" y="4784486"/>
            <a:ext cx="1677600" cy="83880"/>
          </a:xfrm>
          <a:prstGeom prst="rect">
            <a:avLst/>
          </a:prstGeom>
        </p:spPr>
      </p:pic>
    </p:spTree>
    <p:extLst>
      <p:ext uri="{BB962C8B-B14F-4D97-AF65-F5344CB8AC3E}">
        <p14:creationId xmlns:p14="http://schemas.microsoft.com/office/powerpoint/2010/main" val="3481958731"/>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FE3BA6B8-35DE-479A-B563-26F690D725EF}" type="datetime1">
              <a:rPr kumimoji="0" lang="en-IE" sz="563" b="0" i="0" u="none" strike="noStrike" kern="1200" cap="none" spc="0" normalizeH="0" baseline="0" noProof="0" smtClean="0">
                <a:ln>
                  <a:noFill/>
                </a:ln>
                <a:solidFill>
                  <a:srgbClr val="26CAD3"/>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15/10/2019</a:t>
            </a:fld>
            <a:endParaRPr kumimoji="0" lang="en-IE" sz="563" b="0" i="0" u="none" strike="noStrike" kern="1200" cap="none" spc="0" normalizeH="0" baseline="0" noProof="0">
              <a:ln>
                <a:noFill/>
              </a:ln>
              <a:solidFill>
                <a:srgbClr val="26CAD3"/>
              </a:solidFill>
              <a:effectLst/>
              <a:uLnTx/>
              <a:uFillTx/>
              <a:latin typeface="Calibri"/>
              <a:ea typeface="+mn-ea"/>
              <a:cs typeface="Arial"/>
              <a:sym typeface="Arial"/>
            </a:endParaRPr>
          </a:p>
        </p:txBody>
      </p:sp>
      <p:sp>
        <p:nvSpPr>
          <p:cNvPr id="5" name="Footer Placeholder 4"/>
          <p:cNvSpPr>
            <a:spLocks noGrp="1"/>
          </p:cNvSpPr>
          <p:nvPr>
            <p:ph type="ftr" sz="quarter" idx="11"/>
          </p:nvPr>
        </p:nvSpPr>
        <p:spPr>
          <a:xfrm>
            <a:off x="1704952" y="3999609"/>
            <a:ext cx="4650131" cy="273844"/>
          </a:xfrm>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IE" sz="563" b="0" i="0" u="none" strike="noStrike" kern="1200" cap="none" spc="0" normalizeH="0" baseline="0" noProof="0">
              <a:ln>
                <a:noFill/>
              </a:ln>
              <a:solidFill>
                <a:srgbClr val="26CAD3"/>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a:xfrm>
            <a:off x="8572500" y="4782000"/>
            <a:ext cx="571500" cy="273844"/>
          </a:xfrm>
        </p:spPr>
        <p:txBody>
          <a:bodyPr/>
          <a:lstStyle>
            <a:lvl1pPr>
              <a:defRPr sz="1350" b="1"/>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fld id="{66D7C2A8-3574-48AF-9B9F-6538CE887783}" type="slidenum">
              <a:rPr kumimoji="0" lang="en-IE" sz="1350" b="1" i="0" u="none" strike="noStrike" kern="1200" cap="none" spc="0" normalizeH="0" baseline="0" noProof="0" smtClean="0">
                <a:ln>
                  <a:noFill/>
                </a:ln>
                <a:solidFill>
                  <a:srgbClr val="26CAD3"/>
                </a:solidFill>
                <a:effectLst/>
                <a:uLnTx/>
                <a:uFillTx/>
                <a:latin typeface="Calibri"/>
                <a:ea typeface="+mn-ea"/>
                <a:cs typeface="Arial"/>
                <a:sym typeface="Arial"/>
              </a:rPr>
              <a:pPr marL="0" marR="0" lvl="0" indent="0" algn="ctr" defTabSz="685800" rtl="0" eaLnBrk="1" fontAlgn="auto" latinLnBrk="0" hangingPunct="1">
                <a:lnSpc>
                  <a:spcPct val="100000"/>
                </a:lnSpc>
                <a:spcBef>
                  <a:spcPts val="0"/>
                </a:spcBef>
                <a:spcAft>
                  <a:spcPts val="0"/>
                </a:spcAft>
                <a:buClrTx/>
                <a:buSzTx/>
                <a:buFont typeface="Arial"/>
                <a:buNone/>
                <a:tabLst/>
                <a:defRPr/>
              </a:pPr>
              <a:t>‹#›</a:t>
            </a:fld>
            <a:endParaRPr kumimoji="0" lang="en-IE" sz="1350" b="1" i="0" u="none" strike="noStrike" kern="1200" cap="none" spc="0" normalizeH="0" baseline="0" noProof="0">
              <a:ln>
                <a:noFill/>
              </a:ln>
              <a:solidFill>
                <a:srgbClr val="26CAD3"/>
              </a:solidFill>
              <a:effectLst/>
              <a:uLnTx/>
              <a:uFillTx/>
              <a:latin typeface="Calibri"/>
              <a:ea typeface="+mn-ea"/>
              <a:cs typeface="Arial"/>
              <a:sym typeface="Arial"/>
            </a:endParaRPr>
          </a:p>
        </p:txBody>
      </p:sp>
    </p:spTree>
    <p:extLst>
      <p:ext uri="{BB962C8B-B14F-4D97-AF65-F5344CB8AC3E}">
        <p14:creationId xmlns:p14="http://schemas.microsoft.com/office/powerpoint/2010/main" val="3214384895"/>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Wider">
    <p:spTree>
      <p:nvGrpSpPr>
        <p:cNvPr id="1" name=""/>
        <p:cNvGrpSpPr/>
        <p:nvPr/>
      </p:nvGrpSpPr>
      <p:grpSpPr>
        <a:xfrm>
          <a:off x="0" y="0"/>
          <a:ext cx="0" cy="0"/>
          <a:chOff x="0" y="0"/>
          <a:chExt cx="0" cy="0"/>
        </a:xfrm>
      </p:grpSpPr>
      <p:sp>
        <p:nvSpPr>
          <p:cNvPr id="2" name="Title 1"/>
          <p:cNvSpPr>
            <a:spLocks noGrp="1"/>
          </p:cNvSpPr>
          <p:nvPr>
            <p:ph type="title"/>
          </p:nvPr>
        </p:nvSpPr>
        <p:spPr>
          <a:xfrm>
            <a:off x="571500" y="0"/>
            <a:ext cx="7855132" cy="800100"/>
          </a:xfrm>
        </p:spPr>
        <p:txBody>
          <a:bodyPr/>
          <a:lstStyle>
            <a:lvl1pPr>
              <a:defRPr sz="2100"/>
            </a:lvl1pPr>
          </a:lstStyle>
          <a:p>
            <a:r>
              <a:rPr lang="en-US" smtClean="0"/>
              <a:t>Click to edit Master title style</a:t>
            </a:r>
            <a:endParaRPr lang="en-IE"/>
          </a:p>
        </p:txBody>
      </p:sp>
      <p:sp>
        <p:nvSpPr>
          <p:cNvPr id="3" name="Content Placeholder 2"/>
          <p:cNvSpPr>
            <a:spLocks noGrp="1"/>
          </p:cNvSpPr>
          <p:nvPr>
            <p:ph idx="1"/>
          </p:nvPr>
        </p:nvSpPr>
        <p:spPr>
          <a:xfrm>
            <a:off x="644439" y="1428754"/>
            <a:ext cx="6836789" cy="3203972"/>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ECC66D36-2881-453D-8440-2E6D0FBA8A28}" type="datetime1">
              <a:rPr kumimoji="0" lang="en-IE" sz="563" b="0" i="0" u="none" strike="noStrike" kern="1200" cap="none" spc="0" normalizeH="0" baseline="0" noProof="0" smtClean="0">
                <a:ln>
                  <a:noFill/>
                </a:ln>
                <a:solidFill>
                  <a:srgbClr val="26CAD3"/>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15/10/2019</a:t>
            </a:fld>
            <a:endParaRPr kumimoji="0" lang="en-IE" sz="563" b="0" i="0" u="none" strike="noStrike" kern="1200" cap="none" spc="0" normalizeH="0" baseline="0" noProof="0">
              <a:ln>
                <a:noFill/>
              </a:ln>
              <a:solidFill>
                <a:srgbClr val="26CAD3"/>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IE" sz="563" b="0" i="0" u="none" strike="noStrike" kern="1200" cap="none" spc="0" normalizeH="0" baseline="0" noProof="0" dirty="0">
              <a:ln>
                <a:noFill/>
              </a:ln>
              <a:solidFill>
                <a:srgbClr val="26CAD3"/>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a:xfrm>
            <a:off x="8572500" y="4803737"/>
            <a:ext cx="571500" cy="273844"/>
          </a:xfrm>
        </p:spPr>
        <p:txBody>
          <a:bodyPr/>
          <a:lstStyle>
            <a:lvl1pPr>
              <a:defRPr sz="1350" b="1"/>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fld id="{66D7C2A8-3574-48AF-9B9F-6538CE887783}" type="slidenum">
              <a:rPr kumimoji="0" lang="en-IE" sz="1350" b="1" i="0" u="none" strike="noStrike" kern="1200" cap="none" spc="0" normalizeH="0" baseline="0" noProof="0" smtClean="0">
                <a:ln>
                  <a:noFill/>
                </a:ln>
                <a:solidFill>
                  <a:srgbClr val="26CAD3"/>
                </a:solidFill>
                <a:effectLst/>
                <a:uLnTx/>
                <a:uFillTx/>
                <a:latin typeface="Calibri"/>
                <a:ea typeface="+mn-ea"/>
                <a:cs typeface="Arial"/>
                <a:sym typeface="Arial"/>
              </a:rPr>
              <a:pPr marL="0" marR="0" lvl="0" indent="0" algn="ctr" defTabSz="685800" rtl="0" eaLnBrk="1" fontAlgn="auto" latinLnBrk="0" hangingPunct="1">
                <a:lnSpc>
                  <a:spcPct val="100000"/>
                </a:lnSpc>
                <a:spcBef>
                  <a:spcPts val="0"/>
                </a:spcBef>
                <a:spcAft>
                  <a:spcPts val="0"/>
                </a:spcAft>
                <a:buClrTx/>
                <a:buSzTx/>
                <a:buFont typeface="Arial"/>
                <a:buNone/>
                <a:tabLst/>
                <a:defRPr/>
              </a:pPr>
              <a:t>‹#›</a:t>
            </a:fld>
            <a:endParaRPr kumimoji="0" lang="en-IE" sz="1350" b="1" i="0" u="none" strike="noStrike" kern="1200" cap="none" spc="0" normalizeH="0" baseline="0" noProof="0">
              <a:ln>
                <a:noFill/>
              </a:ln>
              <a:solidFill>
                <a:srgbClr val="26CAD3"/>
              </a:solidFill>
              <a:effectLst/>
              <a:uLnTx/>
              <a:uFillTx/>
              <a:latin typeface="Calibri"/>
              <a:ea typeface="+mn-ea"/>
              <a:cs typeface="Arial"/>
              <a:sym typeface="Arial"/>
            </a:endParaRPr>
          </a:p>
        </p:txBody>
      </p:sp>
    </p:spTree>
    <p:extLst>
      <p:ext uri="{BB962C8B-B14F-4D97-AF65-F5344CB8AC3E}">
        <p14:creationId xmlns:p14="http://schemas.microsoft.com/office/powerpoint/2010/main" val="2382887473"/>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secHead" preserve="1">
  <p:cSld name="Divider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Freeform 5"/>
          <p:cNvSpPr>
            <a:spLocks/>
          </p:cNvSpPr>
          <p:nvPr userDrawn="1"/>
        </p:nvSpPr>
        <p:spPr bwMode="auto">
          <a:xfrm>
            <a:off x="1" y="1"/>
            <a:ext cx="5216434" cy="3223692"/>
          </a:xfrm>
          <a:custGeom>
            <a:avLst/>
            <a:gdLst>
              <a:gd name="T0" fmla="*/ 0 w 1642"/>
              <a:gd name="T1" fmla="*/ 1306 h 1352"/>
              <a:gd name="T2" fmla="*/ 377 w 1642"/>
              <a:gd name="T3" fmla="*/ 1352 h 1352"/>
              <a:gd name="T4" fmla="*/ 1273 w 1642"/>
              <a:gd name="T5" fmla="*/ 1030 h 1352"/>
              <a:gd name="T6" fmla="*/ 1642 w 1642"/>
              <a:gd name="T7" fmla="*/ 152 h 1352"/>
              <a:gd name="T8" fmla="*/ 1634 w 1642"/>
              <a:gd name="T9" fmla="*/ 0 h 1352"/>
              <a:gd name="T10" fmla="*/ 0 w 1642"/>
              <a:gd name="T11" fmla="*/ 0 h 1352"/>
              <a:gd name="T12" fmla="*/ 0 w 1642"/>
              <a:gd name="T13" fmla="*/ 1306 h 1352"/>
            </a:gdLst>
            <a:ahLst/>
            <a:cxnLst>
              <a:cxn ang="0">
                <a:pos x="T0" y="T1"/>
              </a:cxn>
              <a:cxn ang="0">
                <a:pos x="T2" y="T3"/>
              </a:cxn>
              <a:cxn ang="0">
                <a:pos x="T4" y="T5"/>
              </a:cxn>
              <a:cxn ang="0">
                <a:pos x="T6" y="T7"/>
              </a:cxn>
              <a:cxn ang="0">
                <a:pos x="T8" y="T9"/>
              </a:cxn>
              <a:cxn ang="0">
                <a:pos x="T10" y="T11"/>
              </a:cxn>
              <a:cxn ang="0">
                <a:pos x="T12" y="T13"/>
              </a:cxn>
            </a:cxnLst>
            <a:rect l="0" t="0" r="r" b="b"/>
            <a:pathLst>
              <a:path w="1642" h="1352">
                <a:moveTo>
                  <a:pt x="0" y="1306"/>
                </a:moveTo>
                <a:cubicBezTo>
                  <a:pt x="118" y="1336"/>
                  <a:pt x="244" y="1352"/>
                  <a:pt x="377" y="1352"/>
                </a:cubicBezTo>
                <a:cubicBezTo>
                  <a:pt x="730" y="1352"/>
                  <a:pt x="1029" y="1245"/>
                  <a:pt x="1273" y="1030"/>
                </a:cubicBezTo>
                <a:cubicBezTo>
                  <a:pt x="1518" y="815"/>
                  <a:pt x="1642" y="523"/>
                  <a:pt x="1642" y="152"/>
                </a:cubicBezTo>
                <a:cubicBezTo>
                  <a:pt x="1642" y="100"/>
                  <a:pt x="1639" y="49"/>
                  <a:pt x="1634" y="0"/>
                </a:cubicBezTo>
                <a:cubicBezTo>
                  <a:pt x="0" y="0"/>
                  <a:pt x="0" y="0"/>
                  <a:pt x="0" y="0"/>
                </a:cubicBezTo>
                <a:lnTo>
                  <a:pt x="0" y="1306"/>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 name="Title 1"/>
          <p:cNvSpPr>
            <a:spLocks noGrp="1"/>
          </p:cNvSpPr>
          <p:nvPr>
            <p:ph type="title"/>
          </p:nvPr>
        </p:nvSpPr>
        <p:spPr>
          <a:xfrm>
            <a:off x="644435" y="365760"/>
            <a:ext cx="2955303" cy="836023"/>
          </a:xfrm>
        </p:spPr>
        <p:txBody>
          <a:bodyPr anchor="t" anchorCtr="0">
            <a:noAutofit/>
          </a:bodyPr>
          <a:lstStyle>
            <a:lvl1pPr>
              <a:lnSpc>
                <a:spcPct val="90000"/>
              </a:lnSpc>
              <a:defRPr sz="2138">
                <a:solidFill>
                  <a:schemeClr val="accent1"/>
                </a:solidFill>
              </a:defRPr>
            </a:lvl1pPr>
          </a:lstStyle>
          <a:p>
            <a:r>
              <a:rPr lang="en-US" smtClean="0"/>
              <a:t>Click to edit Master title style</a:t>
            </a:r>
            <a:endParaRPr lang="en-IE" dirty="0"/>
          </a:p>
        </p:txBody>
      </p:sp>
      <p:sp>
        <p:nvSpPr>
          <p:cNvPr id="3" name="Text Placeholder 2"/>
          <p:cNvSpPr>
            <a:spLocks noGrp="1"/>
          </p:cNvSpPr>
          <p:nvPr>
            <p:ph type="body" idx="1"/>
          </p:nvPr>
        </p:nvSpPr>
        <p:spPr>
          <a:xfrm>
            <a:off x="644435" y="1201790"/>
            <a:ext cx="2955303" cy="1125140"/>
          </a:xfrm>
        </p:spPr>
        <p:txBody>
          <a:bodyPr>
            <a:noAutofit/>
          </a:bodyPr>
          <a:lstStyle>
            <a:lvl1pPr marL="0" indent="0">
              <a:lnSpc>
                <a:spcPct val="85000"/>
              </a:lnSpc>
              <a:buNone/>
              <a:defRPr sz="1013">
                <a:solidFill>
                  <a:schemeClr val="tx1">
                    <a:tint val="75000"/>
                  </a:schemeClr>
                </a:solidFill>
              </a:defRPr>
            </a:lvl1pPr>
            <a:lvl2pPr marL="192881" indent="0">
              <a:buNone/>
              <a:defRPr sz="844">
                <a:solidFill>
                  <a:schemeClr val="tx1">
                    <a:tint val="75000"/>
                  </a:schemeClr>
                </a:solidFill>
              </a:defRPr>
            </a:lvl2pPr>
            <a:lvl3pPr marL="385763" indent="0">
              <a:buNone/>
              <a:defRPr sz="760">
                <a:solidFill>
                  <a:schemeClr val="tx1">
                    <a:tint val="75000"/>
                  </a:schemeClr>
                </a:solidFill>
              </a:defRPr>
            </a:lvl3pPr>
            <a:lvl4pPr marL="578644" indent="0">
              <a:buNone/>
              <a:defRPr sz="675">
                <a:solidFill>
                  <a:schemeClr val="tx1">
                    <a:tint val="75000"/>
                  </a:schemeClr>
                </a:solidFill>
              </a:defRPr>
            </a:lvl4pPr>
            <a:lvl5pPr marL="771525" indent="0">
              <a:buNone/>
              <a:defRPr sz="675">
                <a:solidFill>
                  <a:schemeClr val="tx1">
                    <a:tint val="75000"/>
                  </a:schemeClr>
                </a:solidFill>
              </a:defRPr>
            </a:lvl5pPr>
            <a:lvl6pPr marL="964406" indent="0">
              <a:buNone/>
              <a:defRPr sz="675">
                <a:solidFill>
                  <a:schemeClr val="tx1">
                    <a:tint val="75000"/>
                  </a:schemeClr>
                </a:solidFill>
              </a:defRPr>
            </a:lvl6pPr>
            <a:lvl7pPr marL="1157288" indent="0">
              <a:buNone/>
              <a:defRPr sz="675">
                <a:solidFill>
                  <a:schemeClr val="tx1">
                    <a:tint val="75000"/>
                  </a:schemeClr>
                </a:solidFill>
              </a:defRPr>
            </a:lvl7pPr>
            <a:lvl8pPr marL="1350169" indent="0">
              <a:buNone/>
              <a:defRPr sz="675">
                <a:solidFill>
                  <a:schemeClr val="tx1">
                    <a:tint val="75000"/>
                  </a:schemeClr>
                </a:solidFill>
              </a:defRPr>
            </a:lvl8pPr>
            <a:lvl9pPr marL="1543050" indent="0">
              <a:buNone/>
              <a:defRPr sz="67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AC3C34B9-D8E4-4DB3-9D07-6054DA1D95C7}" type="datetime1">
              <a:rPr kumimoji="0" lang="en-IE" sz="563" b="0" i="0" u="none" strike="noStrike" kern="1200" cap="none" spc="0" normalizeH="0" baseline="0" noProof="0" smtClean="0">
                <a:ln>
                  <a:noFill/>
                </a:ln>
                <a:solidFill>
                  <a:prstClr val="white"/>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15/10/2019</a:t>
            </a:fld>
            <a:endParaRPr kumimoji="0" lang="en-IE" sz="563" b="0" i="0" u="none" strike="noStrike" kern="1200" cap="none" spc="0" normalizeH="0" baseline="0" noProof="0" dirty="0">
              <a:ln>
                <a:noFill/>
              </a:ln>
              <a:solidFill>
                <a:prstClr val="white"/>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lvl1pPr>
              <a:defRPr>
                <a:solidFill>
                  <a:schemeClr val="bg1"/>
                </a:solidFill>
              </a:defRPr>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IE" sz="563" b="0" i="0" u="none" strike="noStrike" kern="1200" cap="none" spc="0" normalizeH="0" baseline="0" noProof="0">
              <a:ln>
                <a:noFill/>
              </a:ln>
              <a:solidFill>
                <a:prstClr val="white"/>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fld id="{66D7C2A8-3574-48AF-9B9F-6538CE887783}" type="slidenum">
              <a:rPr kumimoji="0" lang="en-IE" sz="563" b="0" i="0" u="none" strike="noStrike" kern="1200" cap="none" spc="0" normalizeH="0" baseline="0" noProof="0" smtClean="0">
                <a:ln>
                  <a:noFill/>
                </a:ln>
                <a:solidFill>
                  <a:prstClr val="white"/>
                </a:solidFill>
                <a:effectLst/>
                <a:uLnTx/>
                <a:uFillTx/>
                <a:latin typeface="Calibri"/>
                <a:ea typeface="+mn-ea"/>
                <a:cs typeface="Arial"/>
                <a:sym typeface="Arial"/>
              </a:rPr>
              <a:pPr marL="0" marR="0" lvl="0" indent="0" algn="ctr" defTabSz="685800" rtl="0" eaLnBrk="1" fontAlgn="auto" latinLnBrk="0" hangingPunct="1">
                <a:lnSpc>
                  <a:spcPct val="100000"/>
                </a:lnSpc>
                <a:spcBef>
                  <a:spcPts val="0"/>
                </a:spcBef>
                <a:spcAft>
                  <a:spcPts val="0"/>
                </a:spcAft>
                <a:buClrTx/>
                <a:buSzTx/>
                <a:buFont typeface="Arial"/>
                <a:buNone/>
                <a:tabLst/>
                <a:defRPr/>
              </a:pPr>
              <a:t>‹#›</a:t>
            </a:fld>
            <a:endParaRPr kumimoji="0" lang="en-IE" sz="563" b="0" i="0" u="none" strike="noStrike" kern="1200" cap="none" spc="0" normalizeH="0" baseline="0" noProof="0">
              <a:ln>
                <a:noFill/>
              </a:ln>
              <a:solidFill>
                <a:prstClr val="white"/>
              </a:solidFill>
              <a:effectLst/>
              <a:uLnTx/>
              <a:uFillTx/>
              <a:latin typeface="Calibri"/>
              <a:ea typeface="+mn-ea"/>
              <a:cs typeface="Arial"/>
              <a:sym typeface="Arial"/>
            </a:endParaRPr>
          </a:p>
        </p:txBody>
      </p:sp>
      <p:pic>
        <p:nvPicPr>
          <p:cNvPr id="8" name="Picture 7"/>
          <p:cNvPicPr>
            <a:picLocks noChangeAspect="1"/>
          </p:cNvPicPr>
          <p:nvPr userDrawn="1"/>
        </p:nvPicPr>
        <p:blipFill rotWithShape="1">
          <a:blip r:embed="rId3" cstate="email">
            <a:biLevel thresh="25000"/>
            <a:extLst>
              <a:ext uri="{28A0092B-C50C-407E-A947-70E740481C1C}">
                <a14:useLocalDpi xmlns:a14="http://schemas.microsoft.com/office/drawing/2010/main"/>
              </a:ext>
            </a:extLst>
          </a:blip>
          <a:srcRect/>
          <a:stretch/>
        </p:blipFill>
        <p:spPr>
          <a:xfrm>
            <a:off x="8009559" y="4527351"/>
            <a:ext cx="895570" cy="442568"/>
          </a:xfrm>
          <a:prstGeom prst="rect">
            <a:avLst/>
          </a:prstGeom>
          <a:noFill/>
          <a:ln>
            <a:noFill/>
          </a:ln>
        </p:spPr>
      </p:pic>
    </p:spTree>
    <p:extLst>
      <p:ext uri="{BB962C8B-B14F-4D97-AF65-F5344CB8AC3E}">
        <p14:creationId xmlns:p14="http://schemas.microsoft.com/office/powerpoint/2010/main" val="969804415"/>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secHead" preserve="1">
  <p:cSld name="1_Divider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Freeform 11"/>
          <p:cNvSpPr>
            <a:spLocks/>
          </p:cNvSpPr>
          <p:nvPr userDrawn="1"/>
        </p:nvSpPr>
        <p:spPr bwMode="auto">
          <a:xfrm flipH="1">
            <a:off x="4188829" y="1"/>
            <a:ext cx="4955177" cy="3223692"/>
          </a:xfrm>
          <a:custGeom>
            <a:avLst/>
            <a:gdLst>
              <a:gd name="connsiteX0" fmla="*/ 4929762 w 4955177"/>
              <a:gd name="connsiteY0" fmla="*/ 0 h 4298256"/>
              <a:gd name="connsiteX1" fmla="*/ 12488 w 4955177"/>
              <a:gd name="connsiteY1" fmla="*/ 0 h 4298256"/>
              <a:gd name="connsiteX2" fmla="*/ 0 w 4955177"/>
              <a:gd name="connsiteY2" fmla="*/ 0 h 4298256"/>
              <a:gd name="connsiteX3" fmla="*/ 0 w 4955177"/>
              <a:gd name="connsiteY3" fmla="*/ 4209669 h 4298256"/>
              <a:gd name="connsiteX4" fmla="*/ 24612 w 4955177"/>
              <a:gd name="connsiteY4" fmla="*/ 4215101 h 4298256"/>
              <a:gd name="connsiteX5" fmla="*/ 936426 w 4955177"/>
              <a:gd name="connsiteY5" fmla="*/ 4298256 h 4298256"/>
              <a:gd name="connsiteX6" fmla="*/ 3782909 w 4955177"/>
              <a:gd name="connsiteY6" fmla="*/ 3274559 h 4298256"/>
              <a:gd name="connsiteX7" fmla="*/ 4955177 w 4955177"/>
              <a:gd name="connsiteY7" fmla="*/ 483236 h 4298256"/>
              <a:gd name="connsiteX8" fmla="*/ 4929762 w 4955177"/>
              <a:gd name="connsiteY8" fmla="*/ 0 h 429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5177" h="4298256">
                <a:moveTo>
                  <a:pt x="4929762" y="0"/>
                </a:moveTo>
                <a:cubicBezTo>
                  <a:pt x="1685375" y="0"/>
                  <a:pt x="468730" y="0"/>
                  <a:pt x="12488" y="0"/>
                </a:cubicBezTo>
                <a:lnTo>
                  <a:pt x="0" y="0"/>
                </a:lnTo>
                <a:lnTo>
                  <a:pt x="0" y="4209669"/>
                </a:lnTo>
                <a:lnTo>
                  <a:pt x="24612" y="4215101"/>
                </a:lnTo>
                <a:cubicBezTo>
                  <a:pt x="315148" y="4269644"/>
                  <a:pt x="619532" y="4298256"/>
                  <a:pt x="936426" y="4298256"/>
                </a:cubicBezTo>
                <a:cubicBezTo>
                  <a:pt x="2057864" y="4298256"/>
                  <a:pt x="3007751" y="3958083"/>
                  <a:pt x="3782909" y="3274559"/>
                </a:cubicBezTo>
                <a:cubicBezTo>
                  <a:pt x="4561244" y="2591035"/>
                  <a:pt x="4955177" y="1662713"/>
                  <a:pt x="4955177" y="483236"/>
                </a:cubicBezTo>
                <a:cubicBezTo>
                  <a:pt x="4955177" y="317918"/>
                  <a:pt x="4945647" y="155780"/>
                  <a:pt x="4929762" y="0"/>
                </a:cubicBezTo>
                <a:close/>
              </a:path>
            </a:pathLst>
          </a:custGeom>
          <a:solidFill>
            <a:schemeClr val="bg1"/>
          </a:solidFill>
          <a:ln>
            <a:noFill/>
          </a:ln>
        </p:spPr>
        <p:txBody>
          <a:bodyPr vert="horz" wrap="square" lIns="51435" tIns="25718" rIns="51435" bIns="25718" numCol="1" anchor="t" anchorCtr="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 name="Title 1"/>
          <p:cNvSpPr>
            <a:spLocks noGrp="1"/>
          </p:cNvSpPr>
          <p:nvPr>
            <p:ph type="title"/>
          </p:nvPr>
        </p:nvSpPr>
        <p:spPr>
          <a:xfrm>
            <a:off x="5110535" y="372296"/>
            <a:ext cx="2955303" cy="855005"/>
          </a:xfrm>
        </p:spPr>
        <p:txBody>
          <a:bodyPr anchor="t" anchorCtr="0">
            <a:noAutofit/>
          </a:bodyPr>
          <a:lstStyle>
            <a:lvl1pPr>
              <a:lnSpc>
                <a:spcPct val="90000"/>
              </a:lnSpc>
              <a:defRPr sz="2138">
                <a:solidFill>
                  <a:schemeClr val="accent1"/>
                </a:solidFill>
              </a:defRPr>
            </a:lvl1pPr>
          </a:lstStyle>
          <a:p>
            <a:r>
              <a:rPr lang="en-US" smtClean="0"/>
              <a:t>Click to edit Master title style</a:t>
            </a:r>
            <a:endParaRPr lang="en-IE" dirty="0"/>
          </a:p>
        </p:txBody>
      </p:sp>
      <p:sp>
        <p:nvSpPr>
          <p:cNvPr id="3" name="Text Placeholder 2"/>
          <p:cNvSpPr>
            <a:spLocks noGrp="1"/>
          </p:cNvSpPr>
          <p:nvPr>
            <p:ph type="body" idx="1"/>
          </p:nvPr>
        </p:nvSpPr>
        <p:spPr>
          <a:xfrm>
            <a:off x="5110535" y="1247544"/>
            <a:ext cx="2955303" cy="1125140"/>
          </a:xfrm>
        </p:spPr>
        <p:txBody>
          <a:bodyPr>
            <a:noAutofit/>
          </a:bodyPr>
          <a:lstStyle>
            <a:lvl1pPr marL="0" indent="0">
              <a:lnSpc>
                <a:spcPct val="85000"/>
              </a:lnSpc>
              <a:buNone/>
              <a:defRPr sz="1013">
                <a:solidFill>
                  <a:schemeClr val="tx1">
                    <a:tint val="75000"/>
                  </a:schemeClr>
                </a:solidFill>
              </a:defRPr>
            </a:lvl1pPr>
            <a:lvl2pPr marL="192881" indent="0">
              <a:buNone/>
              <a:defRPr sz="844">
                <a:solidFill>
                  <a:schemeClr val="tx1">
                    <a:tint val="75000"/>
                  </a:schemeClr>
                </a:solidFill>
              </a:defRPr>
            </a:lvl2pPr>
            <a:lvl3pPr marL="385763" indent="0">
              <a:buNone/>
              <a:defRPr sz="760">
                <a:solidFill>
                  <a:schemeClr val="tx1">
                    <a:tint val="75000"/>
                  </a:schemeClr>
                </a:solidFill>
              </a:defRPr>
            </a:lvl3pPr>
            <a:lvl4pPr marL="578644" indent="0">
              <a:buNone/>
              <a:defRPr sz="675">
                <a:solidFill>
                  <a:schemeClr val="tx1">
                    <a:tint val="75000"/>
                  </a:schemeClr>
                </a:solidFill>
              </a:defRPr>
            </a:lvl4pPr>
            <a:lvl5pPr marL="771525" indent="0">
              <a:buNone/>
              <a:defRPr sz="675">
                <a:solidFill>
                  <a:schemeClr val="tx1">
                    <a:tint val="75000"/>
                  </a:schemeClr>
                </a:solidFill>
              </a:defRPr>
            </a:lvl5pPr>
            <a:lvl6pPr marL="964406" indent="0">
              <a:buNone/>
              <a:defRPr sz="675">
                <a:solidFill>
                  <a:schemeClr val="tx1">
                    <a:tint val="75000"/>
                  </a:schemeClr>
                </a:solidFill>
              </a:defRPr>
            </a:lvl6pPr>
            <a:lvl7pPr marL="1157288" indent="0">
              <a:buNone/>
              <a:defRPr sz="675">
                <a:solidFill>
                  <a:schemeClr val="tx1">
                    <a:tint val="75000"/>
                  </a:schemeClr>
                </a:solidFill>
              </a:defRPr>
            </a:lvl7pPr>
            <a:lvl8pPr marL="1350169" indent="0">
              <a:buNone/>
              <a:defRPr sz="675">
                <a:solidFill>
                  <a:schemeClr val="tx1">
                    <a:tint val="75000"/>
                  </a:schemeClr>
                </a:solidFill>
              </a:defRPr>
            </a:lvl8pPr>
            <a:lvl9pPr marL="1543050" indent="0">
              <a:buNone/>
              <a:defRPr sz="67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CF12896E-8CC4-40D1-BFE3-A9E809D4E2A2}" type="datetime1">
              <a:rPr kumimoji="0" lang="en-IE" sz="563" b="0" i="0" u="none" strike="noStrike" kern="1200" cap="none" spc="0" normalizeH="0" baseline="0" noProof="0" smtClean="0">
                <a:ln>
                  <a:noFill/>
                </a:ln>
                <a:solidFill>
                  <a:prstClr val="white"/>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15/10/2019</a:t>
            </a:fld>
            <a:endParaRPr kumimoji="0" lang="en-IE" sz="563" b="0" i="0" u="none" strike="noStrike" kern="1200" cap="none" spc="0" normalizeH="0" baseline="0" noProof="0" dirty="0">
              <a:ln>
                <a:noFill/>
              </a:ln>
              <a:solidFill>
                <a:prstClr val="white"/>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lvl1pPr>
              <a:defRPr>
                <a:solidFill>
                  <a:schemeClr val="bg1"/>
                </a:solidFill>
              </a:defRPr>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IE" sz="563" b="0" i="0" u="none" strike="noStrike" kern="1200" cap="none" spc="0" normalizeH="0" baseline="0" noProof="0">
              <a:ln>
                <a:noFill/>
              </a:ln>
              <a:solidFill>
                <a:prstClr val="white"/>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fld id="{66D7C2A8-3574-48AF-9B9F-6538CE887783}" type="slidenum">
              <a:rPr kumimoji="0" lang="en-IE" sz="563" b="0" i="0" u="none" strike="noStrike" kern="1200" cap="none" spc="0" normalizeH="0" baseline="0" noProof="0" smtClean="0">
                <a:ln>
                  <a:noFill/>
                </a:ln>
                <a:solidFill>
                  <a:prstClr val="white"/>
                </a:solidFill>
                <a:effectLst/>
                <a:uLnTx/>
                <a:uFillTx/>
                <a:latin typeface="Calibri"/>
                <a:ea typeface="+mn-ea"/>
                <a:cs typeface="Arial"/>
                <a:sym typeface="Arial"/>
              </a:rPr>
              <a:pPr marL="0" marR="0" lvl="0" indent="0" algn="ctr" defTabSz="685800" rtl="0" eaLnBrk="1" fontAlgn="auto" latinLnBrk="0" hangingPunct="1">
                <a:lnSpc>
                  <a:spcPct val="100000"/>
                </a:lnSpc>
                <a:spcBef>
                  <a:spcPts val="0"/>
                </a:spcBef>
                <a:spcAft>
                  <a:spcPts val="0"/>
                </a:spcAft>
                <a:buClrTx/>
                <a:buSzTx/>
                <a:buFont typeface="Arial"/>
                <a:buNone/>
                <a:tabLst/>
                <a:defRPr/>
              </a:pPr>
              <a:t>‹#›</a:t>
            </a:fld>
            <a:endParaRPr kumimoji="0" lang="en-IE" sz="563" b="0" i="0" u="none" strike="noStrike" kern="1200" cap="none" spc="0" normalizeH="0" baseline="0" noProof="0">
              <a:ln>
                <a:noFill/>
              </a:ln>
              <a:solidFill>
                <a:prstClr val="white"/>
              </a:solidFill>
              <a:effectLst/>
              <a:uLnTx/>
              <a:uFillTx/>
              <a:latin typeface="Calibri"/>
              <a:ea typeface="+mn-ea"/>
              <a:cs typeface="Arial"/>
              <a:sym typeface="Arial"/>
            </a:endParaRPr>
          </a:p>
        </p:txBody>
      </p:sp>
      <p:pic>
        <p:nvPicPr>
          <p:cNvPr id="13" name="Picture 12"/>
          <p:cNvPicPr>
            <a:picLocks noChangeAspect="1"/>
          </p:cNvPicPr>
          <p:nvPr userDrawn="1"/>
        </p:nvPicPr>
        <p:blipFill rotWithShape="1">
          <a:blip r:embed="rId3" cstate="email">
            <a:biLevel thresh="25000"/>
            <a:extLst>
              <a:ext uri="{28A0092B-C50C-407E-A947-70E740481C1C}">
                <a14:useLocalDpi xmlns:a14="http://schemas.microsoft.com/office/drawing/2010/main"/>
              </a:ext>
            </a:extLst>
          </a:blip>
          <a:srcRect/>
          <a:stretch/>
        </p:blipFill>
        <p:spPr>
          <a:xfrm>
            <a:off x="8009559" y="4527351"/>
            <a:ext cx="895570" cy="442568"/>
          </a:xfrm>
          <a:prstGeom prst="rect">
            <a:avLst/>
          </a:prstGeom>
          <a:noFill/>
          <a:ln>
            <a:noFill/>
          </a:ln>
        </p:spPr>
      </p:pic>
    </p:spTree>
    <p:extLst>
      <p:ext uri="{BB962C8B-B14F-4D97-AF65-F5344CB8AC3E}">
        <p14:creationId xmlns:p14="http://schemas.microsoft.com/office/powerpoint/2010/main" val="226447071"/>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2_Divider Slide">
    <p:bg>
      <p:bgPr>
        <a:solidFill>
          <a:schemeClr val="accent1"/>
        </a:solidFill>
        <a:effectLst/>
      </p:bgPr>
    </p:bg>
    <p:spTree>
      <p:nvGrpSpPr>
        <p:cNvPr id="1" name=""/>
        <p:cNvGrpSpPr/>
        <p:nvPr/>
      </p:nvGrpSpPr>
      <p:grpSpPr>
        <a:xfrm>
          <a:off x="0" y="0"/>
          <a:ext cx="0" cy="0"/>
          <a:chOff x="0" y="0"/>
          <a:chExt cx="0" cy="0"/>
        </a:xfrm>
      </p:grpSpPr>
      <p:sp>
        <p:nvSpPr>
          <p:cNvPr id="13" name="Freeform 5"/>
          <p:cNvSpPr>
            <a:spLocks/>
          </p:cNvSpPr>
          <p:nvPr userDrawn="1"/>
        </p:nvSpPr>
        <p:spPr bwMode="auto">
          <a:xfrm>
            <a:off x="4" y="1557337"/>
            <a:ext cx="5663987" cy="3586163"/>
          </a:xfrm>
          <a:custGeom>
            <a:avLst/>
            <a:gdLst>
              <a:gd name="T0" fmla="*/ 1751 w 1782"/>
              <a:gd name="T1" fmla="*/ 1504 h 1504"/>
              <a:gd name="T2" fmla="*/ 1782 w 1782"/>
              <a:gd name="T3" fmla="*/ 1199 h 1504"/>
              <a:gd name="T4" fmla="*/ 1413 w 1782"/>
              <a:gd name="T5" fmla="*/ 322 h 1504"/>
              <a:gd name="T6" fmla="*/ 517 w 1782"/>
              <a:gd name="T7" fmla="*/ 0 h 1504"/>
              <a:gd name="T8" fmla="*/ 0 w 1782"/>
              <a:gd name="T9" fmla="*/ 91 h 1504"/>
              <a:gd name="T10" fmla="*/ 0 w 1782"/>
              <a:gd name="T11" fmla="*/ 1504 h 1504"/>
              <a:gd name="T12" fmla="*/ 1751 w 1782"/>
              <a:gd name="T13" fmla="*/ 1504 h 1504"/>
            </a:gdLst>
            <a:ahLst/>
            <a:cxnLst>
              <a:cxn ang="0">
                <a:pos x="T0" y="T1"/>
              </a:cxn>
              <a:cxn ang="0">
                <a:pos x="T2" y="T3"/>
              </a:cxn>
              <a:cxn ang="0">
                <a:pos x="T4" y="T5"/>
              </a:cxn>
              <a:cxn ang="0">
                <a:pos x="T6" y="T7"/>
              </a:cxn>
              <a:cxn ang="0">
                <a:pos x="T8" y="T9"/>
              </a:cxn>
              <a:cxn ang="0">
                <a:pos x="T10" y="T11"/>
              </a:cxn>
              <a:cxn ang="0">
                <a:pos x="T12" y="T13"/>
              </a:cxn>
            </a:cxnLst>
            <a:rect l="0" t="0" r="r" b="b"/>
            <a:pathLst>
              <a:path w="1782" h="1504">
                <a:moveTo>
                  <a:pt x="1751" y="1504"/>
                </a:moveTo>
                <a:cubicBezTo>
                  <a:pt x="1772" y="1409"/>
                  <a:pt x="1782" y="1307"/>
                  <a:pt x="1782" y="1199"/>
                </a:cubicBezTo>
                <a:cubicBezTo>
                  <a:pt x="1782" y="829"/>
                  <a:pt x="1659" y="537"/>
                  <a:pt x="1413" y="322"/>
                </a:cubicBezTo>
                <a:cubicBezTo>
                  <a:pt x="1169" y="107"/>
                  <a:pt x="871" y="0"/>
                  <a:pt x="517" y="0"/>
                </a:cubicBezTo>
                <a:cubicBezTo>
                  <a:pt x="330" y="0"/>
                  <a:pt x="157" y="30"/>
                  <a:pt x="0" y="91"/>
                </a:cubicBezTo>
                <a:cubicBezTo>
                  <a:pt x="0" y="1504"/>
                  <a:pt x="0" y="1504"/>
                  <a:pt x="0" y="1504"/>
                </a:cubicBezTo>
                <a:lnTo>
                  <a:pt x="1751" y="1504"/>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 name="Title 1"/>
          <p:cNvSpPr>
            <a:spLocks noGrp="1"/>
          </p:cNvSpPr>
          <p:nvPr>
            <p:ph type="title"/>
          </p:nvPr>
        </p:nvSpPr>
        <p:spPr>
          <a:xfrm>
            <a:off x="639161" y="2553859"/>
            <a:ext cx="2955303" cy="1324451"/>
          </a:xfrm>
        </p:spPr>
        <p:txBody>
          <a:bodyPr anchor="t" anchorCtr="0">
            <a:noAutofit/>
          </a:bodyPr>
          <a:lstStyle>
            <a:lvl1pPr>
              <a:lnSpc>
                <a:spcPct val="85000"/>
              </a:lnSpc>
              <a:defRPr sz="2138">
                <a:solidFill>
                  <a:schemeClr val="accent1"/>
                </a:solidFill>
              </a:defRPr>
            </a:lvl1pPr>
          </a:lstStyle>
          <a:p>
            <a:r>
              <a:rPr lang="en-US" smtClean="0"/>
              <a:t>Click to edit Master title style</a:t>
            </a:r>
            <a:endParaRPr lang="en-IE" dirty="0"/>
          </a:p>
        </p:txBody>
      </p:sp>
      <p:sp>
        <p:nvSpPr>
          <p:cNvPr id="4" name="Date Placeholder 3"/>
          <p:cNvSpPr>
            <a:spLocks noGrp="1"/>
          </p:cNvSpPr>
          <p:nvPr>
            <p:ph type="dt" sz="half" idx="10"/>
          </p:nvPr>
        </p:nvSpPr>
        <p:spPr/>
        <p:txBody>
          <a:bodyPr/>
          <a:lstStyle>
            <a:lvl1pPr>
              <a:defRPr>
                <a:solidFill>
                  <a:schemeClr val="accent1"/>
                </a:solidFill>
              </a:defRPr>
            </a:lvl1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26BC77A3-3ED1-4BE1-8E4E-651AFE92B8E8}" type="datetime1">
              <a:rPr kumimoji="0" lang="en-IE" sz="563" b="0" i="0" u="none" strike="noStrike" kern="1200" cap="none" spc="0" normalizeH="0" baseline="0" noProof="0" smtClean="0">
                <a:ln>
                  <a:noFill/>
                </a:ln>
                <a:solidFill>
                  <a:srgbClr val="00667D"/>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15/10/2019</a:t>
            </a:fld>
            <a:endParaRPr kumimoji="0" lang="en-IE" sz="563" b="0" i="0" u="none" strike="noStrike" kern="1200" cap="none" spc="0" normalizeH="0" baseline="0" noProof="0" dirty="0">
              <a:ln>
                <a:noFill/>
              </a:ln>
              <a:solidFill>
                <a:srgbClr val="00667D"/>
              </a:solidFill>
              <a:effectLst/>
              <a:uLnTx/>
              <a:uFillTx/>
              <a:latin typeface="Calibri"/>
              <a:ea typeface="+mn-ea"/>
              <a:cs typeface="Arial"/>
              <a:sym typeface="Arial"/>
            </a:endParaRPr>
          </a:p>
        </p:txBody>
      </p:sp>
      <p:sp>
        <p:nvSpPr>
          <p:cNvPr id="5" name="Footer Placeholder 4"/>
          <p:cNvSpPr>
            <a:spLocks noGrp="1"/>
          </p:cNvSpPr>
          <p:nvPr>
            <p:ph type="ftr" sz="quarter" idx="11"/>
          </p:nvPr>
        </p:nvSpPr>
        <p:spPr>
          <a:xfrm>
            <a:off x="4649393" y="4724850"/>
            <a:ext cx="3351609" cy="273844"/>
          </a:xfrm>
        </p:spPr>
        <p:txBody>
          <a:bodyPr/>
          <a:lstStyle>
            <a:lvl1pPr>
              <a:defRPr>
                <a:solidFill>
                  <a:schemeClr val="bg1"/>
                </a:solidFill>
              </a:defRPr>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IE" sz="563" b="0" i="0" u="none" strike="noStrike" kern="1200" cap="none" spc="0" normalizeH="0" baseline="0" noProof="0" dirty="0">
              <a:ln>
                <a:noFill/>
              </a:ln>
              <a:solidFill>
                <a:prstClr val="white"/>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lvl1pPr>
              <a:defRPr>
                <a:solidFill>
                  <a:schemeClr val="accent1"/>
                </a:solidFill>
              </a:defRPr>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fld id="{66D7C2A8-3574-48AF-9B9F-6538CE887783}" type="slidenum">
              <a:rPr kumimoji="0" lang="en-IE" sz="563" b="0" i="0" u="none" strike="noStrike" kern="1200" cap="none" spc="0" normalizeH="0" baseline="0" noProof="0" smtClean="0">
                <a:ln>
                  <a:noFill/>
                </a:ln>
                <a:solidFill>
                  <a:srgbClr val="00667D"/>
                </a:solidFill>
                <a:effectLst/>
                <a:uLnTx/>
                <a:uFillTx/>
                <a:latin typeface="Calibri"/>
                <a:ea typeface="+mn-ea"/>
                <a:cs typeface="Arial"/>
                <a:sym typeface="Arial"/>
              </a:rPr>
              <a:pPr marL="0" marR="0" lvl="0" indent="0" algn="ctr" defTabSz="685800" rtl="0" eaLnBrk="1" fontAlgn="auto" latinLnBrk="0" hangingPunct="1">
                <a:lnSpc>
                  <a:spcPct val="100000"/>
                </a:lnSpc>
                <a:spcBef>
                  <a:spcPts val="0"/>
                </a:spcBef>
                <a:spcAft>
                  <a:spcPts val="0"/>
                </a:spcAft>
                <a:buClrTx/>
                <a:buSzTx/>
                <a:buFont typeface="Arial"/>
                <a:buNone/>
                <a:tabLst/>
                <a:defRPr/>
              </a:pPr>
              <a:t>‹#›</a:t>
            </a:fld>
            <a:endParaRPr kumimoji="0" lang="en-IE" sz="563" b="0" i="0" u="none" strike="noStrike" kern="1200" cap="none" spc="0" normalizeH="0" baseline="0" noProof="0">
              <a:ln>
                <a:noFill/>
              </a:ln>
              <a:solidFill>
                <a:srgbClr val="00667D"/>
              </a:solidFill>
              <a:effectLst/>
              <a:uLnTx/>
              <a:uFillTx/>
              <a:latin typeface="Calibri"/>
              <a:ea typeface="+mn-ea"/>
              <a:cs typeface="Arial"/>
              <a:sym typeface="Arial"/>
            </a:endParaRP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79721" y="441697"/>
            <a:ext cx="3742067" cy="885859"/>
          </a:xfrm>
          <a:prstGeom prst="rect">
            <a:avLst/>
          </a:prstGeom>
          <a:noFill/>
          <a:ln>
            <a:noFill/>
          </a:ln>
        </p:spPr>
      </p:pic>
      <p:pic>
        <p:nvPicPr>
          <p:cNvPr id="9" name="Picture 8"/>
          <p:cNvPicPr>
            <a:picLocks noChangeAspect="1"/>
          </p:cNvPicPr>
          <p:nvPr userDrawn="1"/>
        </p:nvPicPr>
        <p:blipFill rotWithShape="1">
          <a:blip r:embed="rId3" cstate="email">
            <a:biLevel thresh="25000"/>
            <a:extLst>
              <a:ext uri="{28A0092B-C50C-407E-A947-70E740481C1C}">
                <a14:useLocalDpi xmlns:a14="http://schemas.microsoft.com/office/drawing/2010/main"/>
              </a:ext>
            </a:extLst>
          </a:blip>
          <a:srcRect/>
          <a:stretch/>
        </p:blipFill>
        <p:spPr>
          <a:xfrm>
            <a:off x="8009559" y="4527351"/>
            <a:ext cx="895570" cy="442568"/>
          </a:xfrm>
          <a:prstGeom prst="rect">
            <a:avLst/>
          </a:prstGeom>
          <a:noFill/>
          <a:ln>
            <a:noFill/>
          </a:ln>
        </p:spPr>
      </p:pic>
    </p:spTree>
    <p:extLst>
      <p:ext uri="{BB962C8B-B14F-4D97-AF65-F5344CB8AC3E}">
        <p14:creationId xmlns:p14="http://schemas.microsoft.com/office/powerpoint/2010/main" val="311977069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p:txBody>
      </p:sp>
      <p:sp>
        <p:nvSpPr>
          <p:cNvPr id="4" name="Date Placeholder 3"/>
          <p:cNvSpPr>
            <a:spLocks noGrp="1"/>
          </p:cNvSpPr>
          <p:nvPr>
            <p:ph type="dt" sz="half" idx="10"/>
          </p:nvPr>
        </p:nvSpPr>
        <p:spPr/>
        <p:txBody>
          <a:bodyPr/>
          <a:lstStyle/>
          <a:p>
            <a:pPr defTabSz="685800">
              <a:buClrTx/>
            </a:pPr>
            <a:fld id="{FE3BA6B8-35DE-479A-B563-26F690D725EF}" type="datetime1">
              <a:rPr lang="en-IE" kern="1200" smtClean="0">
                <a:solidFill>
                  <a:srgbClr val="26CAD3"/>
                </a:solidFill>
                <a:latin typeface="Calibri"/>
                <a:ea typeface="+mn-ea"/>
                <a:cs typeface="+mn-cs"/>
              </a:rPr>
              <a:pPr defTabSz="685800">
                <a:buClrTx/>
              </a:pPr>
              <a:t>15/10/2019</a:t>
            </a:fld>
            <a:endParaRPr lang="en-IE" kern="1200">
              <a:solidFill>
                <a:srgbClr val="26CAD3"/>
              </a:solidFill>
              <a:latin typeface="Calibri"/>
              <a:ea typeface="+mn-ea"/>
              <a:cs typeface="+mn-cs"/>
            </a:endParaRPr>
          </a:p>
        </p:txBody>
      </p:sp>
      <p:sp>
        <p:nvSpPr>
          <p:cNvPr id="5" name="Footer Placeholder 4"/>
          <p:cNvSpPr>
            <a:spLocks noGrp="1"/>
          </p:cNvSpPr>
          <p:nvPr>
            <p:ph type="ftr" sz="quarter" idx="11"/>
          </p:nvPr>
        </p:nvSpPr>
        <p:spPr>
          <a:xfrm>
            <a:off x="1704950" y="3999606"/>
            <a:ext cx="4650131" cy="273844"/>
          </a:xfrm>
        </p:spPr>
        <p:txBody>
          <a:bodyPr/>
          <a:lstStyle/>
          <a:p>
            <a:pPr defTabSz="685800">
              <a:buClrTx/>
            </a:pPr>
            <a:endParaRPr lang="en-IE" kern="1200">
              <a:solidFill>
                <a:srgbClr val="26CAD3"/>
              </a:solidFill>
              <a:latin typeface="Calibri"/>
              <a:ea typeface="+mn-ea"/>
              <a:cs typeface="+mn-cs"/>
            </a:endParaRPr>
          </a:p>
        </p:txBody>
      </p:sp>
      <p:sp>
        <p:nvSpPr>
          <p:cNvPr id="6" name="Slide Number Placeholder 5"/>
          <p:cNvSpPr>
            <a:spLocks noGrp="1"/>
          </p:cNvSpPr>
          <p:nvPr>
            <p:ph type="sldNum" sz="quarter" idx="12"/>
          </p:nvPr>
        </p:nvSpPr>
        <p:spPr>
          <a:xfrm>
            <a:off x="8572500" y="4781997"/>
            <a:ext cx="571500" cy="273844"/>
          </a:xfrm>
        </p:spPr>
        <p:txBody>
          <a:bodyPr/>
          <a:lstStyle>
            <a:lvl1pPr>
              <a:defRPr sz="1350" b="1"/>
            </a:lvl1pPr>
          </a:lstStyle>
          <a:p>
            <a:pPr defTabSz="685800">
              <a:buClrTx/>
            </a:pPr>
            <a:fld id="{66D7C2A8-3574-48AF-9B9F-6538CE887783}" type="slidenum">
              <a:rPr lang="en-IE" kern="1200" smtClean="0">
                <a:solidFill>
                  <a:srgbClr val="26CAD3"/>
                </a:solidFill>
                <a:latin typeface="Calibri"/>
                <a:ea typeface="+mn-ea"/>
                <a:cs typeface="+mn-cs"/>
              </a:rPr>
              <a:pPr defTabSz="685800">
                <a:buClrTx/>
              </a:pPr>
              <a:t>‹#›</a:t>
            </a:fld>
            <a:endParaRPr lang="en-IE" kern="1200">
              <a:solidFill>
                <a:srgbClr val="26CAD3"/>
              </a:solidFill>
              <a:latin typeface="Calibri"/>
              <a:ea typeface="+mn-ea"/>
              <a:cs typeface="+mn-cs"/>
            </a:endParaRPr>
          </a:p>
        </p:txBody>
      </p:sp>
    </p:spTree>
    <p:extLst>
      <p:ext uri="{BB962C8B-B14F-4D97-AF65-F5344CB8AC3E}">
        <p14:creationId xmlns:p14="http://schemas.microsoft.com/office/powerpoint/2010/main" val="2055116269"/>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3_Divider slide">
    <p:bg>
      <p:bgPr>
        <a:solidFill>
          <a:schemeClr val="accent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2C5ED9D5-7CCC-43C4-8947-4C7A2C1B1F41}" type="datetime1">
              <a:rPr kumimoji="0" lang="en-IE" sz="563" b="0" i="0" u="none" strike="noStrike" kern="1200" cap="none" spc="0" normalizeH="0" baseline="0" noProof="0" smtClean="0">
                <a:ln>
                  <a:noFill/>
                </a:ln>
                <a:solidFill>
                  <a:prstClr val="white"/>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15/10/2019</a:t>
            </a:fld>
            <a:endParaRPr kumimoji="0" lang="en-IE" sz="563" b="0" i="0" u="none" strike="noStrike" kern="1200" cap="none" spc="0" normalizeH="0" baseline="0" noProof="0" dirty="0">
              <a:ln>
                <a:noFill/>
              </a:ln>
              <a:solidFill>
                <a:prstClr val="white"/>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lvl1pPr>
              <a:defRPr>
                <a:solidFill>
                  <a:schemeClr val="bg1"/>
                </a:solidFill>
              </a:defRPr>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IE" sz="563" b="0" i="0" u="none" strike="noStrike" kern="1200" cap="none" spc="0" normalizeH="0" baseline="0" noProof="0" dirty="0">
              <a:ln>
                <a:noFill/>
              </a:ln>
              <a:solidFill>
                <a:prstClr val="white"/>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fld id="{66D7C2A8-3574-48AF-9B9F-6538CE887783}" type="slidenum">
              <a:rPr kumimoji="0" lang="en-IE" sz="563" b="0" i="0" u="none" strike="noStrike" kern="1200" cap="none" spc="0" normalizeH="0" baseline="0" noProof="0" smtClean="0">
                <a:ln>
                  <a:noFill/>
                </a:ln>
                <a:solidFill>
                  <a:prstClr val="white"/>
                </a:solidFill>
                <a:effectLst/>
                <a:uLnTx/>
                <a:uFillTx/>
                <a:latin typeface="Calibri"/>
                <a:ea typeface="+mn-ea"/>
                <a:cs typeface="Arial"/>
                <a:sym typeface="Arial"/>
              </a:rPr>
              <a:pPr marL="0" marR="0" lvl="0" indent="0" algn="ctr" defTabSz="685800" rtl="0" eaLnBrk="1" fontAlgn="auto" latinLnBrk="0" hangingPunct="1">
                <a:lnSpc>
                  <a:spcPct val="100000"/>
                </a:lnSpc>
                <a:spcBef>
                  <a:spcPts val="0"/>
                </a:spcBef>
                <a:spcAft>
                  <a:spcPts val="0"/>
                </a:spcAft>
                <a:buClrTx/>
                <a:buSzTx/>
                <a:buFont typeface="Arial"/>
                <a:buNone/>
                <a:tabLst/>
                <a:defRPr/>
              </a:pPr>
              <a:t>‹#›</a:t>
            </a:fld>
            <a:endParaRPr kumimoji="0" lang="en-IE" sz="563" b="0" i="0" u="none" strike="noStrike" kern="1200" cap="none" spc="0" normalizeH="0" baseline="0" noProof="0" dirty="0">
              <a:ln>
                <a:noFill/>
              </a:ln>
              <a:solidFill>
                <a:prstClr val="white"/>
              </a:solidFill>
              <a:effectLst/>
              <a:uLnTx/>
              <a:uFillTx/>
              <a:latin typeface="Calibri"/>
              <a:ea typeface="+mn-ea"/>
              <a:cs typeface="Arial"/>
              <a:sym typeface="Arial"/>
            </a:endParaRPr>
          </a:p>
        </p:txBody>
      </p:sp>
      <p:sp>
        <p:nvSpPr>
          <p:cNvPr id="2" name="Title 1"/>
          <p:cNvSpPr>
            <a:spLocks noGrp="1"/>
          </p:cNvSpPr>
          <p:nvPr>
            <p:ph type="title"/>
          </p:nvPr>
        </p:nvSpPr>
        <p:spPr>
          <a:xfrm>
            <a:off x="615863" y="369096"/>
            <a:ext cx="4641941" cy="2366905"/>
          </a:xfrm>
        </p:spPr>
        <p:txBody>
          <a:bodyPr>
            <a:noAutofit/>
          </a:bodyPr>
          <a:lstStyle>
            <a:lvl1pPr>
              <a:defRPr sz="2363">
                <a:solidFill>
                  <a:schemeClr val="bg1"/>
                </a:solidFill>
              </a:defRPr>
            </a:lvl1pPr>
          </a:lstStyle>
          <a:p>
            <a:r>
              <a:rPr lang="en-US" smtClean="0"/>
              <a:t>Click to edit Master title style</a:t>
            </a:r>
            <a:endParaRPr lang="en-IE" dirty="0"/>
          </a:p>
        </p:txBody>
      </p:sp>
      <p:pic>
        <p:nvPicPr>
          <p:cNvPr id="23" name="Picture 22"/>
          <p:cNvPicPr>
            <a:picLocks noChangeAspect="1"/>
          </p:cNvPicPr>
          <p:nvPr userDrawn="1"/>
        </p:nvPicPr>
        <p:blipFill rotWithShape="1">
          <a:blip r:embed="rId2" cstate="email">
            <a:biLevel thresh="25000"/>
            <a:extLst>
              <a:ext uri="{28A0092B-C50C-407E-A947-70E740481C1C}">
                <a14:useLocalDpi xmlns:a14="http://schemas.microsoft.com/office/drawing/2010/main"/>
              </a:ext>
            </a:extLst>
          </a:blip>
          <a:srcRect/>
          <a:stretch/>
        </p:blipFill>
        <p:spPr>
          <a:xfrm>
            <a:off x="8012906" y="4525320"/>
            <a:ext cx="888207" cy="438926"/>
          </a:xfrm>
          <a:prstGeom prst="rect">
            <a:avLst/>
          </a:prstGeom>
          <a:noFill/>
          <a:ln>
            <a:noFill/>
          </a:ln>
        </p:spPr>
      </p:pic>
      <p:grpSp>
        <p:nvGrpSpPr>
          <p:cNvPr id="24" name="Group 4"/>
          <p:cNvGrpSpPr>
            <a:grpSpLocks noChangeAspect="1"/>
          </p:cNvGrpSpPr>
          <p:nvPr userDrawn="1"/>
        </p:nvGrpSpPr>
        <p:grpSpPr bwMode="auto">
          <a:xfrm>
            <a:off x="6821375" y="254820"/>
            <a:ext cx="1940679" cy="2574049"/>
            <a:chOff x="3114" y="882"/>
            <a:chExt cx="1447" cy="2559"/>
          </a:xfrm>
          <a:solidFill>
            <a:schemeClr val="accent2"/>
          </a:solidFill>
        </p:grpSpPr>
        <p:sp>
          <p:nvSpPr>
            <p:cNvPr id="25" name="Freeform 5"/>
            <p:cNvSpPr>
              <a:spLocks/>
            </p:cNvSpPr>
            <p:nvPr userDrawn="1"/>
          </p:nvSpPr>
          <p:spPr bwMode="auto">
            <a:xfrm>
              <a:off x="3425" y="882"/>
              <a:ext cx="526" cy="500"/>
            </a:xfrm>
            <a:custGeom>
              <a:avLst/>
              <a:gdLst>
                <a:gd name="T0" fmla="*/ 32 w 222"/>
                <a:gd name="T1" fmla="*/ 183 h 211"/>
                <a:gd name="T2" fmla="*/ 111 w 222"/>
                <a:gd name="T3" fmla="*/ 211 h 211"/>
                <a:gd name="T4" fmla="*/ 190 w 222"/>
                <a:gd name="T5" fmla="*/ 183 h 211"/>
                <a:gd name="T6" fmla="*/ 222 w 222"/>
                <a:gd name="T7" fmla="*/ 106 h 211"/>
                <a:gd name="T8" fmla="*/ 190 w 222"/>
                <a:gd name="T9" fmla="*/ 29 h 211"/>
                <a:gd name="T10" fmla="*/ 111 w 222"/>
                <a:gd name="T11" fmla="*/ 0 h 211"/>
                <a:gd name="T12" fmla="*/ 32 w 222"/>
                <a:gd name="T13" fmla="*/ 29 h 211"/>
                <a:gd name="T14" fmla="*/ 0 w 222"/>
                <a:gd name="T15" fmla="*/ 106 h 211"/>
                <a:gd name="T16" fmla="*/ 32 w 222"/>
                <a:gd name="T17" fmla="*/ 183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2" h="211">
                  <a:moveTo>
                    <a:pt x="32" y="183"/>
                  </a:moveTo>
                  <a:cubicBezTo>
                    <a:pt x="54" y="202"/>
                    <a:pt x="80" y="211"/>
                    <a:pt x="111" y="211"/>
                  </a:cubicBezTo>
                  <a:cubicBezTo>
                    <a:pt x="142" y="211"/>
                    <a:pt x="168" y="202"/>
                    <a:pt x="190" y="183"/>
                  </a:cubicBezTo>
                  <a:cubicBezTo>
                    <a:pt x="211" y="164"/>
                    <a:pt x="222" y="139"/>
                    <a:pt x="222" y="106"/>
                  </a:cubicBezTo>
                  <a:cubicBezTo>
                    <a:pt x="222" y="74"/>
                    <a:pt x="211" y="48"/>
                    <a:pt x="190" y="29"/>
                  </a:cubicBezTo>
                  <a:cubicBezTo>
                    <a:pt x="168" y="10"/>
                    <a:pt x="142" y="0"/>
                    <a:pt x="111" y="0"/>
                  </a:cubicBezTo>
                  <a:cubicBezTo>
                    <a:pt x="80" y="0"/>
                    <a:pt x="54" y="10"/>
                    <a:pt x="32" y="29"/>
                  </a:cubicBezTo>
                  <a:cubicBezTo>
                    <a:pt x="11" y="48"/>
                    <a:pt x="0" y="74"/>
                    <a:pt x="0" y="106"/>
                  </a:cubicBezTo>
                  <a:cubicBezTo>
                    <a:pt x="0" y="139"/>
                    <a:pt x="11" y="164"/>
                    <a:pt x="32" y="1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6" name="Freeform 6"/>
            <p:cNvSpPr>
              <a:spLocks/>
            </p:cNvSpPr>
            <p:nvPr userDrawn="1"/>
          </p:nvSpPr>
          <p:spPr bwMode="auto">
            <a:xfrm>
              <a:off x="4101" y="1524"/>
              <a:ext cx="460" cy="438"/>
            </a:xfrm>
            <a:custGeom>
              <a:avLst/>
              <a:gdLst>
                <a:gd name="T0" fmla="*/ 166 w 194"/>
                <a:gd name="T1" fmla="*/ 26 h 185"/>
                <a:gd name="T2" fmla="*/ 97 w 194"/>
                <a:gd name="T3" fmla="*/ 0 h 185"/>
                <a:gd name="T4" fmla="*/ 29 w 194"/>
                <a:gd name="T5" fmla="*/ 26 h 185"/>
                <a:gd name="T6" fmla="*/ 0 w 194"/>
                <a:gd name="T7" fmla="*/ 93 h 185"/>
                <a:gd name="T8" fmla="*/ 29 w 194"/>
                <a:gd name="T9" fmla="*/ 161 h 185"/>
                <a:gd name="T10" fmla="*/ 97 w 194"/>
                <a:gd name="T11" fmla="*/ 185 h 185"/>
                <a:gd name="T12" fmla="*/ 166 w 194"/>
                <a:gd name="T13" fmla="*/ 161 h 185"/>
                <a:gd name="T14" fmla="*/ 194 w 194"/>
                <a:gd name="T15" fmla="*/ 93 h 185"/>
                <a:gd name="T16" fmla="*/ 166 w 194"/>
                <a:gd name="T17" fmla="*/ 2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185">
                  <a:moveTo>
                    <a:pt x="166" y="26"/>
                  </a:moveTo>
                  <a:cubicBezTo>
                    <a:pt x="147" y="9"/>
                    <a:pt x="124" y="0"/>
                    <a:pt x="97" y="0"/>
                  </a:cubicBezTo>
                  <a:cubicBezTo>
                    <a:pt x="70" y="0"/>
                    <a:pt x="47" y="9"/>
                    <a:pt x="29" y="26"/>
                  </a:cubicBezTo>
                  <a:cubicBezTo>
                    <a:pt x="10" y="42"/>
                    <a:pt x="0" y="65"/>
                    <a:pt x="0" y="93"/>
                  </a:cubicBezTo>
                  <a:cubicBezTo>
                    <a:pt x="0" y="122"/>
                    <a:pt x="10" y="144"/>
                    <a:pt x="29" y="161"/>
                  </a:cubicBezTo>
                  <a:cubicBezTo>
                    <a:pt x="47" y="177"/>
                    <a:pt x="70" y="185"/>
                    <a:pt x="97" y="185"/>
                  </a:cubicBezTo>
                  <a:cubicBezTo>
                    <a:pt x="124" y="185"/>
                    <a:pt x="147" y="177"/>
                    <a:pt x="166" y="161"/>
                  </a:cubicBezTo>
                  <a:cubicBezTo>
                    <a:pt x="185" y="144"/>
                    <a:pt x="194" y="122"/>
                    <a:pt x="194" y="93"/>
                  </a:cubicBezTo>
                  <a:cubicBezTo>
                    <a:pt x="194" y="65"/>
                    <a:pt x="185" y="42"/>
                    <a:pt x="166" y="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7" name="Freeform 7"/>
            <p:cNvSpPr>
              <a:spLocks/>
            </p:cNvSpPr>
            <p:nvPr userDrawn="1"/>
          </p:nvSpPr>
          <p:spPr bwMode="auto">
            <a:xfrm>
              <a:off x="4096" y="2033"/>
              <a:ext cx="456" cy="735"/>
            </a:xfrm>
            <a:custGeom>
              <a:avLst/>
              <a:gdLst>
                <a:gd name="T0" fmla="*/ 33 w 192"/>
                <a:gd name="T1" fmla="*/ 308 h 310"/>
                <a:gd name="T2" fmla="*/ 192 w 192"/>
                <a:gd name="T3" fmla="*/ 114 h 310"/>
                <a:gd name="T4" fmla="*/ 96 w 192"/>
                <a:gd name="T5" fmla="*/ 0 h 310"/>
                <a:gd name="T6" fmla="*/ 0 w 192"/>
                <a:gd name="T7" fmla="*/ 90 h 310"/>
                <a:gd name="T8" fmla="*/ 44 w 192"/>
                <a:gd name="T9" fmla="*/ 169 h 310"/>
                <a:gd name="T10" fmla="*/ 18 w 192"/>
                <a:gd name="T11" fmla="*/ 250 h 310"/>
                <a:gd name="T12" fmla="*/ 24 w 192"/>
                <a:gd name="T13" fmla="*/ 302 h 310"/>
                <a:gd name="T14" fmla="*/ 33 w 192"/>
                <a:gd name="T15" fmla="*/ 308 h 3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 h="310">
                  <a:moveTo>
                    <a:pt x="33" y="308"/>
                  </a:moveTo>
                  <a:cubicBezTo>
                    <a:pt x="133" y="264"/>
                    <a:pt x="192" y="198"/>
                    <a:pt x="192" y="114"/>
                  </a:cubicBezTo>
                  <a:cubicBezTo>
                    <a:pt x="192" y="41"/>
                    <a:pt x="149" y="0"/>
                    <a:pt x="96" y="0"/>
                  </a:cubicBezTo>
                  <a:cubicBezTo>
                    <a:pt x="43" y="0"/>
                    <a:pt x="0" y="38"/>
                    <a:pt x="0" y="90"/>
                  </a:cubicBezTo>
                  <a:cubicBezTo>
                    <a:pt x="0" y="122"/>
                    <a:pt x="14" y="153"/>
                    <a:pt x="44" y="169"/>
                  </a:cubicBezTo>
                  <a:cubicBezTo>
                    <a:pt x="26" y="194"/>
                    <a:pt x="18" y="221"/>
                    <a:pt x="18" y="250"/>
                  </a:cubicBezTo>
                  <a:cubicBezTo>
                    <a:pt x="18" y="266"/>
                    <a:pt x="20" y="283"/>
                    <a:pt x="24" y="302"/>
                  </a:cubicBezTo>
                  <a:cubicBezTo>
                    <a:pt x="24" y="302"/>
                    <a:pt x="26" y="310"/>
                    <a:pt x="33"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8" name="Freeform 8"/>
            <p:cNvSpPr>
              <a:spLocks/>
            </p:cNvSpPr>
            <p:nvPr userDrawn="1"/>
          </p:nvSpPr>
          <p:spPr bwMode="auto">
            <a:xfrm>
              <a:off x="3114" y="1484"/>
              <a:ext cx="875" cy="1957"/>
            </a:xfrm>
            <a:custGeom>
              <a:avLst/>
              <a:gdLst>
                <a:gd name="T0" fmla="*/ 294 w 369"/>
                <a:gd name="T1" fmla="*/ 28 h 826"/>
                <a:gd name="T2" fmla="*/ 146 w 369"/>
                <a:gd name="T3" fmla="*/ 26 h 826"/>
                <a:gd name="T4" fmla="*/ 137 w 369"/>
                <a:gd name="T5" fmla="*/ 40 h 826"/>
                <a:gd name="T6" fmla="*/ 137 w 369"/>
                <a:gd name="T7" fmla="*/ 40 h 826"/>
                <a:gd name="T8" fmla="*/ 137 w 369"/>
                <a:gd name="T9" fmla="*/ 246 h 826"/>
                <a:gd name="T10" fmla="*/ 137 w 369"/>
                <a:gd name="T11" fmla="*/ 247 h 826"/>
                <a:gd name="T12" fmla="*/ 137 w 369"/>
                <a:gd name="T13" fmla="*/ 552 h 826"/>
                <a:gd name="T14" fmla="*/ 132 w 369"/>
                <a:gd name="T15" fmla="*/ 598 h 826"/>
                <a:gd name="T16" fmla="*/ 115 w 369"/>
                <a:gd name="T17" fmla="*/ 635 h 826"/>
                <a:gd name="T18" fmla="*/ 80 w 369"/>
                <a:gd name="T19" fmla="*/ 661 h 826"/>
                <a:gd name="T20" fmla="*/ 15 w 369"/>
                <a:gd name="T21" fmla="*/ 675 h 826"/>
                <a:gd name="T22" fmla="*/ 4 w 369"/>
                <a:gd name="T23" fmla="*/ 686 h 826"/>
                <a:gd name="T24" fmla="*/ 4 w 369"/>
                <a:gd name="T25" fmla="*/ 781 h 826"/>
                <a:gd name="T26" fmla="*/ 132 w 369"/>
                <a:gd name="T27" fmla="*/ 824 h 826"/>
                <a:gd name="T28" fmla="*/ 189 w 369"/>
                <a:gd name="T29" fmla="*/ 816 h 826"/>
                <a:gd name="T30" fmla="*/ 253 w 369"/>
                <a:gd name="T31" fmla="*/ 789 h 826"/>
                <a:gd name="T32" fmla="*/ 311 w 369"/>
                <a:gd name="T33" fmla="*/ 740 h 826"/>
                <a:gd name="T34" fmla="*/ 350 w 369"/>
                <a:gd name="T35" fmla="*/ 664 h 826"/>
                <a:gd name="T36" fmla="*/ 360 w 369"/>
                <a:gd name="T37" fmla="*/ 598 h 826"/>
                <a:gd name="T38" fmla="*/ 362 w 369"/>
                <a:gd name="T39" fmla="*/ 536 h 826"/>
                <a:gd name="T40" fmla="*/ 362 w 369"/>
                <a:gd name="T41" fmla="*/ 141 h 826"/>
                <a:gd name="T42" fmla="*/ 294 w 369"/>
                <a:gd name="T43" fmla="*/ 28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9" h="826">
                  <a:moveTo>
                    <a:pt x="294" y="28"/>
                  </a:moveTo>
                  <a:cubicBezTo>
                    <a:pt x="203" y="0"/>
                    <a:pt x="146" y="26"/>
                    <a:pt x="146" y="26"/>
                  </a:cubicBezTo>
                  <a:cubicBezTo>
                    <a:pt x="141" y="29"/>
                    <a:pt x="137" y="34"/>
                    <a:pt x="137" y="40"/>
                  </a:cubicBezTo>
                  <a:cubicBezTo>
                    <a:pt x="137" y="40"/>
                    <a:pt x="137" y="40"/>
                    <a:pt x="137" y="40"/>
                  </a:cubicBezTo>
                  <a:cubicBezTo>
                    <a:pt x="137" y="246"/>
                    <a:pt x="137" y="246"/>
                    <a:pt x="137" y="246"/>
                  </a:cubicBezTo>
                  <a:cubicBezTo>
                    <a:pt x="137" y="246"/>
                    <a:pt x="137" y="247"/>
                    <a:pt x="137" y="247"/>
                  </a:cubicBezTo>
                  <a:cubicBezTo>
                    <a:pt x="137" y="552"/>
                    <a:pt x="137" y="552"/>
                    <a:pt x="137" y="552"/>
                  </a:cubicBezTo>
                  <a:cubicBezTo>
                    <a:pt x="137" y="569"/>
                    <a:pt x="135" y="584"/>
                    <a:pt x="132" y="598"/>
                  </a:cubicBezTo>
                  <a:cubicBezTo>
                    <a:pt x="129" y="612"/>
                    <a:pt x="124" y="624"/>
                    <a:pt x="115" y="635"/>
                  </a:cubicBezTo>
                  <a:cubicBezTo>
                    <a:pt x="107" y="645"/>
                    <a:pt x="95" y="654"/>
                    <a:pt x="80" y="661"/>
                  </a:cubicBezTo>
                  <a:cubicBezTo>
                    <a:pt x="80" y="661"/>
                    <a:pt x="55" y="672"/>
                    <a:pt x="15" y="675"/>
                  </a:cubicBezTo>
                  <a:cubicBezTo>
                    <a:pt x="15" y="675"/>
                    <a:pt x="5" y="676"/>
                    <a:pt x="4" y="686"/>
                  </a:cubicBezTo>
                  <a:cubicBezTo>
                    <a:pt x="4" y="686"/>
                    <a:pt x="0" y="758"/>
                    <a:pt x="4" y="781"/>
                  </a:cubicBezTo>
                  <a:cubicBezTo>
                    <a:pt x="6" y="826"/>
                    <a:pt x="132" y="824"/>
                    <a:pt x="132" y="824"/>
                  </a:cubicBezTo>
                  <a:cubicBezTo>
                    <a:pt x="148" y="824"/>
                    <a:pt x="167" y="821"/>
                    <a:pt x="189" y="816"/>
                  </a:cubicBezTo>
                  <a:cubicBezTo>
                    <a:pt x="210" y="811"/>
                    <a:pt x="232" y="802"/>
                    <a:pt x="253" y="789"/>
                  </a:cubicBezTo>
                  <a:cubicBezTo>
                    <a:pt x="275" y="777"/>
                    <a:pt x="294" y="760"/>
                    <a:pt x="311" y="740"/>
                  </a:cubicBezTo>
                  <a:cubicBezTo>
                    <a:pt x="329" y="720"/>
                    <a:pt x="341" y="694"/>
                    <a:pt x="350" y="664"/>
                  </a:cubicBezTo>
                  <a:cubicBezTo>
                    <a:pt x="355" y="645"/>
                    <a:pt x="358" y="623"/>
                    <a:pt x="360" y="598"/>
                  </a:cubicBezTo>
                  <a:cubicBezTo>
                    <a:pt x="361" y="574"/>
                    <a:pt x="362" y="553"/>
                    <a:pt x="362" y="536"/>
                  </a:cubicBezTo>
                  <a:cubicBezTo>
                    <a:pt x="362" y="141"/>
                    <a:pt x="362" y="141"/>
                    <a:pt x="362" y="141"/>
                  </a:cubicBezTo>
                  <a:cubicBezTo>
                    <a:pt x="362" y="141"/>
                    <a:pt x="369" y="51"/>
                    <a:pt x="294"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Arial"/>
                <a:sym typeface="Arial"/>
              </a:endParaRPr>
            </a:p>
          </p:txBody>
        </p:sp>
      </p:grpSp>
    </p:spTree>
    <p:extLst>
      <p:ext uri="{BB962C8B-B14F-4D97-AF65-F5344CB8AC3E}">
        <p14:creationId xmlns:p14="http://schemas.microsoft.com/office/powerpoint/2010/main" val="857066943"/>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644434" y="1435234"/>
            <a:ext cx="3591000" cy="3197491"/>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4908566" y="1435234"/>
            <a:ext cx="3591000" cy="3197491"/>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D9B91A17-AFAA-4277-9790-0033E1ADBB86}" type="datetime1">
              <a:rPr kumimoji="0" lang="en-IE" sz="563" b="0" i="0" u="none" strike="noStrike" kern="1200" cap="none" spc="0" normalizeH="0" baseline="0" noProof="0" smtClean="0">
                <a:ln>
                  <a:noFill/>
                </a:ln>
                <a:solidFill>
                  <a:srgbClr val="26CAD3"/>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15/10/2019</a:t>
            </a:fld>
            <a:endParaRPr kumimoji="0" lang="en-IE" sz="563" b="0" i="0" u="none" strike="noStrike" kern="1200" cap="none" spc="0" normalizeH="0" baseline="0" noProof="0">
              <a:ln>
                <a:noFill/>
              </a:ln>
              <a:solidFill>
                <a:srgbClr val="26CAD3"/>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IE" sz="563" b="0" i="0" u="none" strike="noStrike" kern="1200" cap="none" spc="0" normalizeH="0" baseline="0" noProof="0" dirty="0">
              <a:ln>
                <a:noFill/>
              </a:ln>
              <a:solidFill>
                <a:srgbClr val="26CAD3"/>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fld id="{66D7C2A8-3574-48AF-9B9F-6538CE887783}" type="slidenum">
              <a:rPr kumimoji="0" lang="en-IE" sz="563" b="0" i="0" u="none" strike="noStrike" kern="1200" cap="none" spc="0" normalizeH="0" baseline="0" noProof="0" smtClean="0">
                <a:ln>
                  <a:noFill/>
                </a:ln>
                <a:solidFill>
                  <a:srgbClr val="26CAD3"/>
                </a:solidFill>
                <a:effectLst/>
                <a:uLnTx/>
                <a:uFillTx/>
                <a:latin typeface="Calibri"/>
                <a:ea typeface="+mn-ea"/>
                <a:cs typeface="Arial"/>
                <a:sym typeface="Arial"/>
              </a:rPr>
              <a:pPr marL="0" marR="0" lvl="0" indent="0" algn="ctr" defTabSz="685800" rtl="0" eaLnBrk="1" fontAlgn="auto" latinLnBrk="0" hangingPunct="1">
                <a:lnSpc>
                  <a:spcPct val="100000"/>
                </a:lnSpc>
                <a:spcBef>
                  <a:spcPts val="0"/>
                </a:spcBef>
                <a:spcAft>
                  <a:spcPts val="0"/>
                </a:spcAft>
                <a:buClrTx/>
                <a:buSzTx/>
                <a:buFont typeface="Arial"/>
                <a:buNone/>
                <a:tabLst/>
                <a:defRPr/>
              </a:pPr>
              <a:t>‹#›</a:t>
            </a:fld>
            <a:endParaRPr kumimoji="0" lang="en-IE" sz="563" b="0" i="0" u="none" strike="noStrike" kern="1200" cap="none" spc="0" normalizeH="0" baseline="0" noProof="0">
              <a:ln>
                <a:noFill/>
              </a:ln>
              <a:solidFill>
                <a:srgbClr val="26CAD3"/>
              </a:solidFill>
              <a:effectLst/>
              <a:uLnTx/>
              <a:uFillTx/>
              <a:latin typeface="Calibri"/>
              <a:ea typeface="+mn-ea"/>
              <a:cs typeface="Arial"/>
              <a:sym typeface="Arial"/>
            </a:endParaRPr>
          </a:p>
        </p:txBody>
      </p:sp>
    </p:spTree>
    <p:extLst>
      <p:ext uri="{BB962C8B-B14F-4D97-AF65-F5344CB8AC3E}">
        <p14:creationId xmlns:p14="http://schemas.microsoft.com/office/powerpoint/2010/main" val="1516124621"/>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4434" y="1359461"/>
            <a:ext cx="6426926" cy="434038"/>
          </a:xfrm>
        </p:spPr>
        <p:txBody>
          <a:bodyPr bIns="0" anchor="b">
            <a:noAutofit/>
          </a:bodyPr>
          <a:lstStyle>
            <a:lvl1pPr marL="0" indent="0">
              <a:buNone/>
              <a:defRPr sz="1238" b="1">
                <a:solidFill>
                  <a:schemeClr val="accent2"/>
                </a:solidFill>
              </a:defRPr>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smtClean="0"/>
              <a:t>Click to edit Master text styles</a:t>
            </a:r>
          </a:p>
        </p:txBody>
      </p:sp>
      <p:sp>
        <p:nvSpPr>
          <p:cNvPr id="4" name="Content Placeholder 3"/>
          <p:cNvSpPr>
            <a:spLocks noGrp="1"/>
          </p:cNvSpPr>
          <p:nvPr>
            <p:ph sz="half" idx="2"/>
          </p:nvPr>
        </p:nvSpPr>
        <p:spPr>
          <a:xfrm>
            <a:off x="644434" y="1781698"/>
            <a:ext cx="6426926" cy="1033354"/>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5" name="Text Placeholder 4"/>
          <p:cNvSpPr>
            <a:spLocks noGrp="1"/>
          </p:cNvSpPr>
          <p:nvPr>
            <p:ph type="body" sz="quarter" idx="3"/>
          </p:nvPr>
        </p:nvSpPr>
        <p:spPr>
          <a:xfrm>
            <a:off x="644434" y="2916289"/>
            <a:ext cx="6426926" cy="434038"/>
          </a:xfrm>
        </p:spPr>
        <p:txBody>
          <a:bodyPr bIns="0" anchor="b">
            <a:noAutofit/>
          </a:bodyPr>
          <a:lstStyle>
            <a:lvl1pPr marL="0" indent="0">
              <a:buNone/>
              <a:defRPr sz="1238" b="1">
                <a:solidFill>
                  <a:schemeClr val="accent2"/>
                </a:solidFill>
              </a:defRPr>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smtClean="0"/>
              <a:t>Click to edit Master text styles</a:t>
            </a:r>
          </a:p>
        </p:txBody>
      </p:sp>
      <p:sp>
        <p:nvSpPr>
          <p:cNvPr id="6" name="Content Placeholder 5"/>
          <p:cNvSpPr>
            <a:spLocks noGrp="1"/>
          </p:cNvSpPr>
          <p:nvPr>
            <p:ph sz="quarter" idx="4"/>
          </p:nvPr>
        </p:nvSpPr>
        <p:spPr>
          <a:xfrm>
            <a:off x="644434" y="3338527"/>
            <a:ext cx="6426926" cy="1033354"/>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4F785F94-FC44-4D3A-A263-45DC67BCF46E}" type="datetime1">
              <a:rPr kumimoji="0" lang="en-IE" sz="563" b="0" i="0" u="none" strike="noStrike" kern="1200" cap="none" spc="0" normalizeH="0" baseline="0" noProof="0" smtClean="0">
                <a:ln>
                  <a:noFill/>
                </a:ln>
                <a:solidFill>
                  <a:srgbClr val="26CAD3"/>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15/10/2019</a:t>
            </a:fld>
            <a:endParaRPr kumimoji="0" lang="en-IE" sz="563" b="0" i="0" u="none" strike="noStrike" kern="1200" cap="none" spc="0" normalizeH="0" baseline="0" noProof="0">
              <a:ln>
                <a:noFill/>
              </a:ln>
              <a:solidFill>
                <a:srgbClr val="26CAD3"/>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IE" sz="563" b="0" i="0" u="none" strike="noStrike" kern="1200" cap="none" spc="0" normalizeH="0" baseline="0" noProof="0">
              <a:ln>
                <a:noFill/>
              </a:ln>
              <a:solidFill>
                <a:srgbClr val="26CAD3"/>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fld id="{66D7C2A8-3574-48AF-9B9F-6538CE887783}" type="slidenum">
              <a:rPr kumimoji="0" lang="en-IE" sz="563" b="0" i="0" u="none" strike="noStrike" kern="1200" cap="none" spc="0" normalizeH="0" baseline="0" noProof="0" smtClean="0">
                <a:ln>
                  <a:noFill/>
                </a:ln>
                <a:solidFill>
                  <a:srgbClr val="26CAD3"/>
                </a:solidFill>
                <a:effectLst/>
                <a:uLnTx/>
                <a:uFillTx/>
                <a:latin typeface="Calibri"/>
                <a:ea typeface="+mn-ea"/>
                <a:cs typeface="Arial"/>
                <a:sym typeface="Arial"/>
              </a:rPr>
              <a:pPr marL="0" marR="0" lvl="0" indent="0" algn="ctr" defTabSz="685800" rtl="0" eaLnBrk="1" fontAlgn="auto" latinLnBrk="0" hangingPunct="1">
                <a:lnSpc>
                  <a:spcPct val="100000"/>
                </a:lnSpc>
                <a:spcBef>
                  <a:spcPts val="0"/>
                </a:spcBef>
                <a:spcAft>
                  <a:spcPts val="0"/>
                </a:spcAft>
                <a:buClrTx/>
                <a:buSzTx/>
                <a:buFont typeface="Arial"/>
                <a:buNone/>
                <a:tabLst/>
                <a:defRPr/>
              </a:pPr>
              <a:t>‹#›</a:t>
            </a:fld>
            <a:endParaRPr kumimoji="0" lang="en-IE" sz="563" b="0" i="0" u="none" strike="noStrike" kern="1200" cap="none" spc="0" normalizeH="0" baseline="0" noProof="0">
              <a:ln>
                <a:noFill/>
              </a:ln>
              <a:solidFill>
                <a:srgbClr val="26CAD3"/>
              </a:solidFill>
              <a:effectLst/>
              <a:uLnTx/>
              <a:uFillTx/>
              <a:latin typeface="Calibri"/>
              <a:ea typeface="+mn-ea"/>
              <a:cs typeface="Arial"/>
              <a:sym typeface="Arial"/>
            </a:endParaRPr>
          </a:p>
        </p:txBody>
      </p:sp>
      <p:sp>
        <p:nvSpPr>
          <p:cNvPr id="10" name="Title 9"/>
          <p:cNvSpPr>
            <a:spLocks noGrp="1"/>
          </p:cNvSpPr>
          <p:nvPr>
            <p:ph type="title"/>
          </p:nvPr>
        </p:nvSpPr>
        <p:spPr/>
        <p:txBody>
          <a:bodyPr/>
          <a:lstStyle/>
          <a:p>
            <a:r>
              <a:rPr lang="en-US" smtClean="0"/>
              <a:t>Click to edit Master title style</a:t>
            </a:r>
            <a:endParaRPr lang="en-IE" dirty="0"/>
          </a:p>
        </p:txBody>
      </p:sp>
    </p:spTree>
    <p:extLst>
      <p:ext uri="{BB962C8B-B14F-4D97-AF65-F5344CB8AC3E}">
        <p14:creationId xmlns:p14="http://schemas.microsoft.com/office/powerpoint/2010/main" val="323819573"/>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dirty="0"/>
          </a:p>
        </p:txBody>
      </p:sp>
    </p:spTree>
    <p:extLst>
      <p:ext uri="{BB962C8B-B14F-4D97-AF65-F5344CB8AC3E}">
        <p14:creationId xmlns:p14="http://schemas.microsoft.com/office/powerpoint/2010/main" val="2209943755"/>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CDF18273-91D1-4B65-9549-492A9C0A65F3}" type="datetime1">
              <a:rPr kumimoji="0" lang="en-IE" sz="563" b="0" i="0" u="none" strike="noStrike" kern="1200" cap="none" spc="0" normalizeH="0" baseline="0" noProof="0" smtClean="0">
                <a:ln>
                  <a:noFill/>
                </a:ln>
                <a:solidFill>
                  <a:srgbClr val="26CAD3"/>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15/10/2019</a:t>
            </a:fld>
            <a:endParaRPr kumimoji="0" lang="en-IE" sz="563" b="0" i="0" u="none" strike="noStrike" kern="1200" cap="none" spc="0" normalizeH="0" baseline="0" noProof="0">
              <a:ln>
                <a:noFill/>
              </a:ln>
              <a:solidFill>
                <a:srgbClr val="26CAD3"/>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IE" sz="563" b="0" i="0" u="none" strike="noStrike" kern="1200" cap="none" spc="0" normalizeH="0" baseline="0" noProof="0">
              <a:ln>
                <a:noFill/>
              </a:ln>
              <a:solidFill>
                <a:srgbClr val="26CAD3"/>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a:xfrm>
            <a:off x="8501903" y="4773481"/>
            <a:ext cx="571500" cy="273844"/>
          </a:xfrm>
        </p:spPr>
        <p:txBody>
          <a:bodyPr/>
          <a:lstStyle>
            <a:lvl1pPr>
              <a:defRPr sz="1350" b="0"/>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fld id="{66D7C2A8-3574-48AF-9B9F-6538CE887783}" type="slidenum">
              <a:rPr kumimoji="0" lang="en-IE" sz="1350" b="0" i="0" u="none" strike="noStrike" kern="1200" cap="none" spc="0" normalizeH="0" baseline="0" noProof="0" smtClean="0">
                <a:ln>
                  <a:noFill/>
                </a:ln>
                <a:solidFill>
                  <a:srgbClr val="26CAD3"/>
                </a:solidFill>
                <a:effectLst/>
                <a:uLnTx/>
                <a:uFillTx/>
                <a:latin typeface="Calibri"/>
                <a:ea typeface="+mn-ea"/>
                <a:cs typeface="Arial"/>
                <a:sym typeface="Arial"/>
              </a:rPr>
              <a:pPr marL="0" marR="0" lvl="0" indent="0" algn="ctr" defTabSz="685800" rtl="0" eaLnBrk="1" fontAlgn="auto" latinLnBrk="0" hangingPunct="1">
                <a:lnSpc>
                  <a:spcPct val="100000"/>
                </a:lnSpc>
                <a:spcBef>
                  <a:spcPts val="0"/>
                </a:spcBef>
                <a:spcAft>
                  <a:spcPts val="0"/>
                </a:spcAft>
                <a:buClrTx/>
                <a:buSzTx/>
                <a:buFont typeface="Arial"/>
                <a:buNone/>
                <a:tabLst/>
                <a:defRPr/>
              </a:pPr>
              <a:t>‹#›</a:t>
            </a:fld>
            <a:endParaRPr kumimoji="0" lang="en-IE" sz="1350" b="0" i="0" u="none" strike="noStrike" kern="1200" cap="none" spc="0" normalizeH="0" baseline="0" noProof="0">
              <a:ln>
                <a:noFill/>
              </a:ln>
              <a:solidFill>
                <a:srgbClr val="26CAD3"/>
              </a:solidFill>
              <a:effectLst/>
              <a:uLnTx/>
              <a:uFillTx/>
              <a:latin typeface="Calibri"/>
              <a:ea typeface="+mn-ea"/>
              <a:cs typeface="Arial"/>
              <a:sym typeface="Arial"/>
            </a:endParaRPr>
          </a:p>
        </p:txBody>
      </p:sp>
    </p:spTree>
    <p:extLst>
      <p:ext uri="{BB962C8B-B14F-4D97-AF65-F5344CB8AC3E}">
        <p14:creationId xmlns:p14="http://schemas.microsoft.com/office/powerpoint/2010/main" val="467495458"/>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Image Slide 1">
    <p:spTree>
      <p:nvGrpSpPr>
        <p:cNvPr id="1" name=""/>
        <p:cNvGrpSpPr/>
        <p:nvPr/>
      </p:nvGrpSpPr>
      <p:grpSpPr>
        <a:xfrm>
          <a:off x="0" y="0"/>
          <a:ext cx="0" cy="0"/>
          <a:chOff x="0" y="0"/>
          <a:chExt cx="0" cy="0"/>
        </a:xfrm>
      </p:grpSpPr>
      <p:sp>
        <p:nvSpPr>
          <p:cNvPr id="15" name="Freeform 5"/>
          <p:cNvSpPr>
            <a:spLocks/>
          </p:cNvSpPr>
          <p:nvPr userDrawn="1"/>
        </p:nvSpPr>
        <p:spPr bwMode="auto">
          <a:xfrm>
            <a:off x="0" y="0"/>
            <a:ext cx="5022850" cy="5143500"/>
          </a:xfrm>
          <a:custGeom>
            <a:avLst/>
            <a:gdLst>
              <a:gd name="T0" fmla="*/ 0 w 1581"/>
              <a:gd name="T1" fmla="*/ 0 h 2160"/>
              <a:gd name="T2" fmla="*/ 0 w 1581"/>
              <a:gd name="T3" fmla="*/ 2160 h 2160"/>
              <a:gd name="T4" fmla="*/ 1098 w 1581"/>
              <a:gd name="T5" fmla="*/ 2160 h 2160"/>
              <a:gd name="T6" fmla="*/ 1294 w 1581"/>
              <a:gd name="T7" fmla="*/ 1971 h 2160"/>
              <a:gd name="T8" fmla="*/ 1511 w 1581"/>
              <a:gd name="T9" fmla="*/ 1542 h 2160"/>
              <a:gd name="T10" fmla="*/ 1568 w 1581"/>
              <a:gd name="T11" fmla="*/ 1168 h 2160"/>
              <a:gd name="T12" fmla="*/ 1581 w 1581"/>
              <a:gd name="T13" fmla="*/ 819 h 2160"/>
              <a:gd name="T14" fmla="*/ 1581 w 1581"/>
              <a:gd name="T15" fmla="*/ 0 h 2160"/>
              <a:gd name="T16" fmla="*/ 0 w 1581"/>
              <a:gd name="T17"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1" h="2160">
                <a:moveTo>
                  <a:pt x="0" y="0"/>
                </a:moveTo>
                <a:cubicBezTo>
                  <a:pt x="0" y="2160"/>
                  <a:pt x="0" y="2160"/>
                  <a:pt x="0" y="2160"/>
                </a:cubicBezTo>
                <a:cubicBezTo>
                  <a:pt x="1098" y="2160"/>
                  <a:pt x="1098" y="2160"/>
                  <a:pt x="1098" y="2160"/>
                </a:cubicBezTo>
                <a:cubicBezTo>
                  <a:pt x="1168" y="2106"/>
                  <a:pt x="1234" y="2043"/>
                  <a:pt x="1294" y="1971"/>
                </a:cubicBezTo>
                <a:cubicBezTo>
                  <a:pt x="1392" y="1856"/>
                  <a:pt x="1464" y="1713"/>
                  <a:pt x="1511" y="1542"/>
                </a:cubicBezTo>
                <a:cubicBezTo>
                  <a:pt x="1540" y="1431"/>
                  <a:pt x="1560" y="1306"/>
                  <a:pt x="1568" y="1168"/>
                </a:cubicBezTo>
                <a:cubicBezTo>
                  <a:pt x="1577" y="1029"/>
                  <a:pt x="1581" y="913"/>
                  <a:pt x="1581" y="819"/>
                </a:cubicBezTo>
                <a:cubicBezTo>
                  <a:pt x="1581" y="819"/>
                  <a:pt x="1581" y="444"/>
                  <a:pt x="1581" y="0"/>
                </a:cubicBezTo>
                <a:lnTo>
                  <a:pt x="0" y="0"/>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 name="Title 1"/>
          <p:cNvSpPr>
            <a:spLocks noGrp="1"/>
          </p:cNvSpPr>
          <p:nvPr>
            <p:ph type="title"/>
          </p:nvPr>
        </p:nvSpPr>
        <p:spPr>
          <a:xfrm>
            <a:off x="644437" y="1671639"/>
            <a:ext cx="3498941" cy="1947862"/>
          </a:xfrm>
        </p:spPr>
        <p:txBody>
          <a:bodyPr anchor="t" anchorCtr="0">
            <a:noAutofit/>
          </a:bodyPr>
          <a:lstStyle>
            <a:lvl1pPr marL="95771" indent="-95771">
              <a:lnSpc>
                <a:spcPct val="85000"/>
              </a:lnSpc>
              <a:defRPr sz="1350">
                <a:solidFill>
                  <a:schemeClr val="accent1"/>
                </a:solidFill>
              </a:defRPr>
            </a:lvl1pPr>
          </a:lstStyle>
          <a:p>
            <a:r>
              <a:rPr lang="en-US" smtClean="0"/>
              <a:t>Click to edit Master title style</a:t>
            </a:r>
            <a:endParaRPr lang="en-IE" dirty="0"/>
          </a:p>
        </p:txBody>
      </p:sp>
      <p:sp>
        <p:nvSpPr>
          <p:cNvPr id="4" name="Date Placeholder 3"/>
          <p:cNvSpPr>
            <a:spLocks noGrp="1"/>
          </p:cNvSpPr>
          <p:nvPr>
            <p:ph type="dt" sz="half" idx="10"/>
          </p:nvPr>
        </p:nvSpPr>
        <p:spPr/>
        <p:txBody>
          <a:bodyPr/>
          <a:lstStyle>
            <a:lvl1pPr>
              <a:defRPr>
                <a:solidFill>
                  <a:schemeClr val="accent1"/>
                </a:solidFill>
              </a:defRPr>
            </a:lvl1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5FCA71DE-D709-42DF-A1A0-187FAA922161}" type="datetime1">
              <a:rPr kumimoji="0" lang="en-IE" sz="563" b="0" i="0" u="none" strike="noStrike" kern="1200" cap="none" spc="0" normalizeH="0" baseline="0" noProof="0" smtClean="0">
                <a:ln>
                  <a:noFill/>
                </a:ln>
                <a:solidFill>
                  <a:srgbClr val="00667D"/>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15/10/2019</a:t>
            </a:fld>
            <a:endParaRPr kumimoji="0" lang="en-IE" sz="563" b="0" i="0" u="none" strike="noStrike" kern="1200" cap="none" spc="0" normalizeH="0" baseline="0" noProof="0" dirty="0">
              <a:ln>
                <a:noFill/>
              </a:ln>
              <a:solidFill>
                <a:srgbClr val="00667D"/>
              </a:solidFill>
              <a:effectLst/>
              <a:uLnTx/>
              <a:uFillTx/>
              <a:latin typeface="Calibri"/>
              <a:ea typeface="+mn-ea"/>
              <a:cs typeface="Arial"/>
              <a:sym typeface="Arial"/>
            </a:endParaRPr>
          </a:p>
        </p:txBody>
      </p:sp>
      <p:sp>
        <p:nvSpPr>
          <p:cNvPr id="5" name="Footer Placeholder 4"/>
          <p:cNvSpPr>
            <a:spLocks noGrp="1"/>
          </p:cNvSpPr>
          <p:nvPr>
            <p:ph type="ftr" sz="quarter" idx="11"/>
          </p:nvPr>
        </p:nvSpPr>
        <p:spPr>
          <a:xfrm>
            <a:off x="3952189" y="4724850"/>
            <a:ext cx="3796646" cy="273844"/>
          </a:xfrm>
        </p:spPr>
        <p:txBody>
          <a:bodyPr/>
          <a:lstStyle>
            <a:lvl1pPr>
              <a:defRPr>
                <a:solidFill>
                  <a:schemeClr val="bg1"/>
                </a:solidFill>
              </a:defRPr>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IE" sz="563" b="0" i="0" u="none" strike="noStrike" kern="1200" cap="none" spc="0" normalizeH="0" baseline="0" noProof="0" dirty="0">
              <a:ln>
                <a:noFill/>
              </a:ln>
              <a:solidFill>
                <a:prstClr val="white"/>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lvl1pPr>
              <a:defRPr>
                <a:solidFill>
                  <a:schemeClr val="accent1"/>
                </a:solidFill>
              </a:defRPr>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fld id="{66D7C2A8-3574-48AF-9B9F-6538CE887783}" type="slidenum">
              <a:rPr kumimoji="0" lang="en-IE" sz="563" b="0" i="0" u="none" strike="noStrike" kern="1200" cap="none" spc="0" normalizeH="0" baseline="0" noProof="0" smtClean="0">
                <a:ln>
                  <a:noFill/>
                </a:ln>
                <a:solidFill>
                  <a:srgbClr val="00667D"/>
                </a:solidFill>
                <a:effectLst/>
                <a:uLnTx/>
                <a:uFillTx/>
                <a:latin typeface="Calibri"/>
                <a:ea typeface="+mn-ea"/>
                <a:cs typeface="Arial"/>
                <a:sym typeface="Arial"/>
              </a:rPr>
              <a:pPr marL="0" marR="0" lvl="0" indent="0" algn="ctr" defTabSz="685800" rtl="0" eaLnBrk="1" fontAlgn="auto" latinLnBrk="0" hangingPunct="1">
                <a:lnSpc>
                  <a:spcPct val="100000"/>
                </a:lnSpc>
                <a:spcBef>
                  <a:spcPts val="0"/>
                </a:spcBef>
                <a:spcAft>
                  <a:spcPts val="0"/>
                </a:spcAft>
                <a:buClrTx/>
                <a:buSzTx/>
                <a:buFont typeface="Arial"/>
                <a:buNone/>
                <a:tabLst/>
                <a:defRPr/>
              </a:pPr>
              <a:t>‹#›</a:t>
            </a:fld>
            <a:endParaRPr kumimoji="0" lang="en-IE" sz="563" b="0" i="0" u="none" strike="noStrike" kern="1200" cap="none" spc="0" normalizeH="0" baseline="0" noProof="0" dirty="0">
              <a:ln>
                <a:noFill/>
              </a:ln>
              <a:solidFill>
                <a:srgbClr val="00667D"/>
              </a:solidFill>
              <a:effectLst/>
              <a:uLnTx/>
              <a:uFillTx/>
              <a:latin typeface="Calibri"/>
              <a:ea typeface="+mn-ea"/>
              <a:cs typeface="Arial"/>
              <a:sym typeface="Arial"/>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88099" y="1258490"/>
            <a:ext cx="2875326" cy="1966913"/>
          </a:xfrm>
          <a:prstGeom prst="rect">
            <a:avLst/>
          </a:prstGeom>
        </p:spPr>
      </p:pic>
      <p:pic>
        <p:nvPicPr>
          <p:cNvPr id="17" name="Picture 16"/>
          <p:cNvPicPr>
            <a:picLocks noChangeAspect="1"/>
          </p:cNvPicPr>
          <p:nvPr userDrawn="1"/>
        </p:nvPicPr>
        <p:blipFill rotWithShape="1">
          <a:blip r:embed="rId3" cstate="email">
            <a:biLevel thresh="25000"/>
            <a:extLst>
              <a:ext uri="{28A0092B-C50C-407E-A947-70E740481C1C}">
                <a14:useLocalDpi xmlns:a14="http://schemas.microsoft.com/office/drawing/2010/main"/>
              </a:ext>
            </a:extLst>
          </a:blip>
          <a:srcRect/>
          <a:stretch/>
        </p:blipFill>
        <p:spPr>
          <a:xfrm>
            <a:off x="8009559" y="4527351"/>
            <a:ext cx="895570" cy="442568"/>
          </a:xfrm>
          <a:prstGeom prst="rect">
            <a:avLst/>
          </a:prstGeom>
          <a:noFill/>
          <a:ln>
            <a:noFill/>
          </a:ln>
        </p:spPr>
      </p:pic>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507624" y="4693635"/>
            <a:ext cx="935702" cy="386607"/>
          </a:xfrm>
          <a:prstGeom prst="rect">
            <a:avLst/>
          </a:prstGeom>
        </p:spPr>
      </p:pic>
      <p:pic>
        <p:nvPicPr>
          <p:cNvPr id="10" name="Picture 9"/>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691328" y="4673446"/>
            <a:ext cx="2014276" cy="378719"/>
          </a:xfrm>
          <a:prstGeom prst="rect">
            <a:avLst/>
          </a:prstGeom>
        </p:spPr>
      </p:pic>
      <p:grpSp>
        <p:nvGrpSpPr>
          <p:cNvPr id="11" name="Group 10"/>
          <p:cNvGrpSpPr/>
          <p:nvPr userDrawn="1"/>
        </p:nvGrpSpPr>
        <p:grpSpPr>
          <a:xfrm>
            <a:off x="595313" y="4655713"/>
            <a:ext cx="3116151" cy="396452"/>
            <a:chOff x="586349" y="5903692"/>
            <a:chExt cx="3282633" cy="699935"/>
          </a:xfrm>
        </p:grpSpPr>
        <p:pic>
          <p:nvPicPr>
            <p:cNvPr id="13" name="Picture 12"/>
            <p:cNvPicPr>
              <a:picLocks noChangeAspect="1"/>
            </p:cNvPicPr>
            <p:nvPr/>
          </p:nvPicPr>
          <p:blipFill rotWithShape="1">
            <a:blip r:embed="rId6" cstate="email">
              <a:extLst>
                <a:ext uri="{28A0092B-C50C-407E-A947-70E740481C1C}">
                  <a14:useLocalDpi xmlns:a14="http://schemas.microsoft.com/office/drawing/2010/main"/>
                </a:ext>
              </a:extLst>
            </a:blip>
            <a:srcRect l="11807" t="40870" r="47831" b="41228"/>
            <a:stretch/>
          </p:blipFill>
          <p:spPr>
            <a:xfrm>
              <a:off x="586349" y="5970644"/>
              <a:ext cx="1724629" cy="553581"/>
            </a:xfrm>
            <a:prstGeom prst="rect">
              <a:avLst/>
            </a:prstGeom>
          </p:spPr>
        </p:pic>
        <p:pic>
          <p:nvPicPr>
            <p:cNvPr id="14" name="Picture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71007" y="5903692"/>
              <a:ext cx="897975" cy="699935"/>
            </a:xfrm>
            <a:prstGeom prst="rect">
              <a:avLst/>
            </a:prstGeom>
          </p:spPr>
        </p:pic>
      </p:grpSp>
    </p:spTree>
    <p:extLst>
      <p:ext uri="{BB962C8B-B14F-4D97-AF65-F5344CB8AC3E}">
        <p14:creationId xmlns:p14="http://schemas.microsoft.com/office/powerpoint/2010/main" val="996716105"/>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Image Slide 2">
    <p:bg>
      <p:bgPr>
        <a:solidFill>
          <a:schemeClr val="bg1"/>
        </a:solidFill>
        <a:effectLst/>
      </p:bgPr>
    </p:bg>
    <p:spTree>
      <p:nvGrpSpPr>
        <p:cNvPr id="1" name=""/>
        <p:cNvGrpSpPr/>
        <p:nvPr/>
      </p:nvGrpSpPr>
      <p:grpSpPr>
        <a:xfrm>
          <a:off x="0" y="0"/>
          <a:ext cx="0" cy="0"/>
          <a:chOff x="0" y="0"/>
          <a:chExt cx="0" cy="0"/>
        </a:xfrm>
      </p:grpSpPr>
      <p:sp>
        <p:nvSpPr>
          <p:cNvPr id="15" name="Picture Placeholder 14"/>
          <p:cNvSpPr>
            <a:spLocks noGrp="1"/>
          </p:cNvSpPr>
          <p:nvPr>
            <p:ph type="pic" sz="quarter" idx="13"/>
          </p:nvPr>
        </p:nvSpPr>
        <p:spPr>
          <a:xfrm>
            <a:off x="0" y="0"/>
            <a:ext cx="9144000" cy="5143500"/>
          </a:xfrm>
          <a:custGeom>
            <a:avLst/>
            <a:gdLst>
              <a:gd name="connsiteX0" fmla="*/ 5381625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3637214 h 6858000"/>
              <a:gd name="connsiteX5" fmla="*/ 1365250 w 9144000"/>
              <a:gd name="connsiteY5" fmla="*/ 3830987 h 6858000"/>
              <a:gd name="connsiteX6" fmla="*/ 4210050 w 9144000"/>
              <a:gd name="connsiteY6" fmla="*/ 2808120 h 6858000"/>
              <a:gd name="connsiteX7" fmla="*/ 5381625 w 9144000"/>
              <a:gd name="connsiteY7" fmla="*/ 22236 h 6858000"/>
              <a:gd name="connsiteX8" fmla="*/ 5381625 w 9144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6858000">
                <a:moveTo>
                  <a:pt x="5381625" y="0"/>
                </a:moveTo>
                <a:lnTo>
                  <a:pt x="9144000" y="0"/>
                </a:lnTo>
                <a:lnTo>
                  <a:pt x="9144000" y="6858000"/>
                </a:lnTo>
                <a:lnTo>
                  <a:pt x="0" y="6858000"/>
                </a:lnTo>
                <a:lnTo>
                  <a:pt x="0" y="3637214"/>
                </a:lnTo>
                <a:cubicBezTo>
                  <a:pt x="422275" y="3767455"/>
                  <a:pt x="876300" y="3830987"/>
                  <a:pt x="1365250" y="3830987"/>
                </a:cubicBezTo>
                <a:cubicBezTo>
                  <a:pt x="2486025" y="3830987"/>
                  <a:pt x="3435350" y="3491090"/>
                  <a:pt x="4210050" y="2808120"/>
                </a:cubicBezTo>
                <a:cubicBezTo>
                  <a:pt x="4987925" y="2125150"/>
                  <a:pt x="5381625" y="1197581"/>
                  <a:pt x="5381625" y="22236"/>
                </a:cubicBezTo>
                <a:cubicBezTo>
                  <a:pt x="5381625" y="12707"/>
                  <a:pt x="5381625" y="6353"/>
                  <a:pt x="5381625" y="0"/>
                </a:cubicBezTo>
                <a:close/>
              </a:path>
            </a:pathLst>
          </a:custGeom>
          <a:solidFill>
            <a:schemeClr val="accent1"/>
          </a:solidFill>
        </p:spPr>
        <p:txBody>
          <a:bodyPr wrap="square" anchor="ctr" anchorCtr="0">
            <a:noAutofit/>
          </a:bodyPr>
          <a:lstStyle>
            <a:lvl1pPr marL="0" indent="0" algn="ctr">
              <a:buNone/>
              <a:defRPr baseline="0">
                <a:solidFill>
                  <a:schemeClr val="bg1"/>
                </a:solidFill>
              </a:defRPr>
            </a:lvl1pPr>
          </a:lstStyle>
          <a:p>
            <a:r>
              <a:rPr lang="en-US" smtClean="0"/>
              <a:t>Click icon to add picture</a:t>
            </a:r>
            <a:endParaRPr lang="en-IE" dirty="0"/>
          </a:p>
        </p:txBody>
      </p:sp>
      <p:sp>
        <p:nvSpPr>
          <p:cNvPr id="16" name="Freeform 5"/>
          <p:cNvSpPr>
            <a:spLocks/>
          </p:cNvSpPr>
          <p:nvPr userDrawn="1"/>
        </p:nvSpPr>
        <p:spPr bwMode="auto">
          <a:xfrm>
            <a:off x="2" y="3"/>
            <a:ext cx="5381625" cy="2873240"/>
          </a:xfrm>
          <a:custGeom>
            <a:avLst/>
            <a:gdLst>
              <a:gd name="T0" fmla="*/ 0 w 1695"/>
              <a:gd name="T1" fmla="*/ 1145 h 1206"/>
              <a:gd name="T2" fmla="*/ 430 w 1695"/>
              <a:gd name="T3" fmla="*/ 1206 h 1206"/>
              <a:gd name="T4" fmla="*/ 1326 w 1695"/>
              <a:gd name="T5" fmla="*/ 884 h 1206"/>
              <a:gd name="T6" fmla="*/ 1695 w 1695"/>
              <a:gd name="T7" fmla="*/ 7 h 1206"/>
              <a:gd name="T8" fmla="*/ 1695 w 1695"/>
              <a:gd name="T9" fmla="*/ 0 h 1206"/>
              <a:gd name="T10" fmla="*/ 0 w 1695"/>
              <a:gd name="T11" fmla="*/ 0 h 1206"/>
              <a:gd name="T12" fmla="*/ 0 w 1695"/>
              <a:gd name="T13" fmla="*/ 1145 h 1206"/>
            </a:gdLst>
            <a:ahLst/>
            <a:cxnLst>
              <a:cxn ang="0">
                <a:pos x="T0" y="T1"/>
              </a:cxn>
              <a:cxn ang="0">
                <a:pos x="T2" y="T3"/>
              </a:cxn>
              <a:cxn ang="0">
                <a:pos x="T4" y="T5"/>
              </a:cxn>
              <a:cxn ang="0">
                <a:pos x="T6" y="T7"/>
              </a:cxn>
              <a:cxn ang="0">
                <a:pos x="T8" y="T9"/>
              </a:cxn>
              <a:cxn ang="0">
                <a:pos x="T10" y="T11"/>
              </a:cxn>
              <a:cxn ang="0">
                <a:pos x="T12" y="T13"/>
              </a:cxn>
            </a:cxnLst>
            <a:rect l="0" t="0" r="r" b="b"/>
            <a:pathLst>
              <a:path w="1695" h="1206">
                <a:moveTo>
                  <a:pt x="0" y="1145"/>
                </a:moveTo>
                <a:cubicBezTo>
                  <a:pt x="133" y="1186"/>
                  <a:pt x="276" y="1206"/>
                  <a:pt x="430" y="1206"/>
                </a:cubicBezTo>
                <a:cubicBezTo>
                  <a:pt x="783" y="1206"/>
                  <a:pt x="1082" y="1099"/>
                  <a:pt x="1326" y="884"/>
                </a:cubicBezTo>
                <a:cubicBezTo>
                  <a:pt x="1571" y="669"/>
                  <a:pt x="1695" y="377"/>
                  <a:pt x="1695" y="7"/>
                </a:cubicBezTo>
                <a:cubicBezTo>
                  <a:pt x="1695" y="4"/>
                  <a:pt x="1695" y="2"/>
                  <a:pt x="1695" y="0"/>
                </a:cubicBezTo>
                <a:cubicBezTo>
                  <a:pt x="0" y="0"/>
                  <a:pt x="0" y="0"/>
                  <a:pt x="0" y="0"/>
                </a:cubicBezTo>
                <a:lnTo>
                  <a:pt x="0" y="1145"/>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 name="Title 1"/>
          <p:cNvSpPr>
            <a:spLocks noGrp="1"/>
          </p:cNvSpPr>
          <p:nvPr>
            <p:ph type="title"/>
          </p:nvPr>
        </p:nvSpPr>
        <p:spPr>
          <a:xfrm>
            <a:off x="466725" y="401955"/>
            <a:ext cx="4133850" cy="1664970"/>
          </a:xfrm>
        </p:spPr>
        <p:txBody>
          <a:bodyPr anchor="t" anchorCtr="0">
            <a:noAutofit/>
          </a:bodyPr>
          <a:lstStyle>
            <a:lvl1pPr marL="101798" indent="-101798">
              <a:lnSpc>
                <a:spcPct val="85000"/>
              </a:lnSpc>
              <a:defRPr sz="1350">
                <a:solidFill>
                  <a:schemeClr val="accent1"/>
                </a:solidFill>
              </a:defRPr>
            </a:lvl1pPr>
          </a:lstStyle>
          <a:p>
            <a:r>
              <a:rPr lang="en-US" smtClean="0"/>
              <a:t>Click to edit Master title style</a:t>
            </a:r>
            <a:endParaRPr lang="en-IE" dirty="0"/>
          </a:p>
        </p:txBody>
      </p:sp>
      <p:sp>
        <p:nvSpPr>
          <p:cNvPr id="4" name="Date Placeholder 3"/>
          <p:cNvSpPr>
            <a:spLocks noGrp="1"/>
          </p:cNvSpPr>
          <p:nvPr>
            <p:ph type="dt" sz="half" idx="10"/>
          </p:nvPr>
        </p:nvSpPr>
        <p:spPr/>
        <p:txBody>
          <a:bodyPr/>
          <a:lstStyle>
            <a:lvl1pPr>
              <a:defRPr>
                <a:solidFill>
                  <a:schemeClr val="bg1"/>
                </a:solidFill>
              </a:defRPr>
            </a:lvl1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C6E7448F-A86B-439A-B638-C64BFD9AAC0C}" type="datetime1">
              <a:rPr kumimoji="0" lang="en-IE" sz="563" b="0" i="0" u="none" strike="noStrike" kern="1200" cap="none" spc="0" normalizeH="0" baseline="0" noProof="0" smtClean="0">
                <a:ln>
                  <a:noFill/>
                </a:ln>
                <a:solidFill>
                  <a:prstClr val="white"/>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15/10/2019</a:t>
            </a:fld>
            <a:endParaRPr kumimoji="0" lang="en-IE" sz="563" b="0" i="0" u="none" strike="noStrike" kern="1200" cap="none" spc="0" normalizeH="0" baseline="0" noProof="0" dirty="0">
              <a:ln>
                <a:noFill/>
              </a:ln>
              <a:solidFill>
                <a:prstClr val="white"/>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lvl1pPr>
              <a:defRPr>
                <a:solidFill>
                  <a:schemeClr val="bg1"/>
                </a:solidFill>
              </a:defRPr>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IE" sz="563" b="0" i="0" u="none" strike="noStrike" kern="1200" cap="none" spc="0" normalizeH="0" baseline="0" noProof="0">
              <a:ln>
                <a:noFill/>
              </a:ln>
              <a:solidFill>
                <a:prstClr val="white"/>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fld id="{66D7C2A8-3574-48AF-9B9F-6538CE887783}" type="slidenum">
              <a:rPr kumimoji="0" lang="en-IE" sz="563" b="0" i="0" u="none" strike="noStrike" kern="1200" cap="none" spc="0" normalizeH="0" baseline="0" noProof="0" smtClean="0">
                <a:ln>
                  <a:noFill/>
                </a:ln>
                <a:solidFill>
                  <a:prstClr val="white"/>
                </a:solidFill>
                <a:effectLst/>
                <a:uLnTx/>
                <a:uFillTx/>
                <a:latin typeface="Calibri"/>
                <a:ea typeface="+mn-ea"/>
                <a:cs typeface="Arial"/>
                <a:sym typeface="Arial"/>
              </a:rPr>
              <a:pPr marL="0" marR="0" lvl="0" indent="0" algn="ctr" defTabSz="685800" rtl="0" eaLnBrk="1" fontAlgn="auto" latinLnBrk="0" hangingPunct="1">
                <a:lnSpc>
                  <a:spcPct val="100000"/>
                </a:lnSpc>
                <a:spcBef>
                  <a:spcPts val="0"/>
                </a:spcBef>
                <a:spcAft>
                  <a:spcPts val="0"/>
                </a:spcAft>
                <a:buClrTx/>
                <a:buSzTx/>
                <a:buFont typeface="Arial"/>
                <a:buNone/>
                <a:tabLst/>
                <a:defRPr/>
              </a:pPr>
              <a:t>‹#›</a:t>
            </a:fld>
            <a:endParaRPr kumimoji="0" lang="en-IE" sz="563" b="0" i="0" u="none" strike="noStrike" kern="1200" cap="none" spc="0" normalizeH="0" baseline="0" noProof="0">
              <a:ln>
                <a:noFill/>
              </a:ln>
              <a:solidFill>
                <a:prstClr val="white"/>
              </a:solidFill>
              <a:effectLst/>
              <a:uLnTx/>
              <a:uFillTx/>
              <a:latin typeface="Calibri"/>
              <a:ea typeface="+mn-ea"/>
              <a:cs typeface="Arial"/>
              <a:sym typeface="Arial"/>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88099" y="1258490"/>
            <a:ext cx="2875326" cy="1966913"/>
          </a:xfrm>
          <a:prstGeom prst="rect">
            <a:avLst/>
          </a:prstGeom>
        </p:spPr>
      </p:pic>
      <p:pic>
        <p:nvPicPr>
          <p:cNvPr id="17" name="Picture 16"/>
          <p:cNvPicPr>
            <a:picLocks noChangeAspect="1"/>
          </p:cNvPicPr>
          <p:nvPr userDrawn="1"/>
        </p:nvPicPr>
        <p:blipFill rotWithShape="1">
          <a:blip r:embed="rId3" cstate="email">
            <a:biLevel thresh="25000"/>
            <a:extLst>
              <a:ext uri="{28A0092B-C50C-407E-A947-70E740481C1C}">
                <a14:useLocalDpi xmlns:a14="http://schemas.microsoft.com/office/drawing/2010/main"/>
              </a:ext>
            </a:extLst>
          </a:blip>
          <a:srcRect/>
          <a:stretch/>
        </p:blipFill>
        <p:spPr>
          <a:xfrm>
            <a:off x="8009559" y="4527351"/>
            <a:ext cx="895570" cy="442568"/>
          </a:xfrm>
          <a:prstGeom prst="rect">
            <a:avLst/>
          </a:prstGeom>
          <a:noFill/>
          <a:ln>
            <a:noFill/>
          </a:ln>
        </p:spPr>
      </p:pic>
    </p:spTree>
    <p:extLst>
      <p:ext uri="{BB962C8B-B14F-4D97-AF65-F5344CB8AC3E}">
        <p14:creationId xmlns:p14="http://schemas.microsoft.com/office/powerpoint/2010/main" val="3358154009"/>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Image Slide With Key Points">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3488355" y="0"/>
            <a:ext cx="5655646" cy="5143500"/>
          </a:xfrm>
          <a:custGeom>
            <a:avLst/>
            <a:gdLst>
              <a:gd name="connsiteX0" fmla="*/ 1534495 w 5655646"/>
              <a:gd name="connsiteY0" fmla="*/ 0 h 6858000"/>
              <a:gd name="connsiteX1" fmla="*/ 5655646 w 5655646"/>
              <a:gd name="connsiteY1" fmla="*/ 0 h 6858000"/>
              <a:gd name="connsiteX2" fmla="*/ 5655646 w 5655646"/>
              <a:gd name="connsiteY2" fmla="*/ 6858000 h 6858000"/>
              <a:gd name="connsiteX3" fmla="*/ 0 w 5655646"/>
              <a:gd name="connsiteY3" fmla="*/ 6858000 h 6858000"/>
              <a:gd name="connsiteX4" fmla="*/ 622694 w 5655646"/>
              <a:gd name="connsiteY4" fmla="*/ 6257925 h 6858000"/>
              <a:gd name="connsiteX5" fmla="*/ 1312105 w 5655646"/>
              <a:gd name="connsiteY5" fmla="*/ 4895850 h 6858000"/>
              <a:gd name="connsiteX6" fmla="*/ 1493194 w 5655646"/>
              <a:gd name="connsiteY6" fmla="*/ 3708400 h 6858000"/>
              <a:gd name="connsiteX7" fmla="*/ 1534495 w 5655646"/>
              <a:gd name="connsiteY7" fmla="*/ 2600325 h 6858000"/>
              <a:gd name="connsiteX8" fmla="*/ 1534495 w 5655646"/>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5646" h="6858000">
                <a:moveTo>
                  <a:pt x="1534495" y="0"/>
                </a:moveTo>
                <a:lnTo>
                  <a:pt x="5655646" y="0"/>
                </a:lnTo>
                <a:lnTo>
                  <a:pt x="5655646" y="6858000"/>
                </a:lnTo>
                <a:lnTo>
                  <a:pt x="0" y="6858000"/>
                </a:lnTo>
                <a:cubicBezTo>
                  <a:pt x="222391" y="6686550"/>
                  <a:pt x="432073" y="6486525"/>
                  <a:pt x="622694" y="6257925"/>
                </a:cubicBezTo>
                <a:cubicBezTo>
                  <a:pt x="934041" y="5892800"/>
                  <a:pt x="1162785" y="5438775"/>
                  <a:pt x="1312105" y="4895850"/>
                </a:cubicBezTo>
                <a:cubicBezTo>
                  <a:pt x="1404238" y="4543425"/>
                  <a:pt x="1467778" y="4146550"/>
                  <a:pt x="1493194" y="3708400"/>
                </a:cubicBezTo>
                <a:cubicBezTo>
                  <a:pt x="1521787" y="3267075"/>
                  <a:pt x="1534495" y="2898775"/>
                  <a:pt x="1534495" y="2600325"/>
                </a:cubicBezTo>
                <a:cubicBezTo>
                  <a:pt x="1534495" y="2600325"/>
                  <a:pt x="1534495" y="1409700"/>
                  <a:pt x="1534495" y="0"/>
                </a:cubicBezTo>
                <a:close/>
              </a:path>
            </a:pathLst>
          </a:custGeom>
          <a:solidFill>
            <a:schemeClr val="accent1"/>
          </a:solidFill>
        </p:spPr>
        <p:txBody>
          <a:bodyPr wrap="square" anchor="ctr" anchorCtr="0">
            <a:noAutofit/>
          </a:bodyPr>
          <a:lstStyle>
            <a:lvl1pPr marL="0" indent="0" algn="ctr">
              <a:buNone/>
              <a:defRPr baseline="0">
                <a:solidFill>
                  <a:schemeClr val="bg1"/>
                </a:solidFill>
              </a:defRPr>
            </a:lvl1pPr>
          </a:lstStyle>
          <a:p>
            <a:r>
              <a:rPr lang="en-US" smtClean="0"/>
              <a:t>Click icon to add picture</a:t>
            </a:r>
            <a:endParaRPr lang="en-IE" dirty="0"/>
          </a:p>
        </p:txBody>
      </p:sp>
      <p:sp>
        <p:nvSpPr>
          <p:cNvPr id="18" name="Freeform 5"/>
          <p:cNvSpPr>
            <a:spLocks/>
          </p:cNvSpPr>
          <p:nvPr userDrawn="1"/>
        </p:nvSpPr>
        <p:spPr bwMode="auto">
          <a:xfrm>
            <a:off x="0" y="0"/>
            <a:ext cx="5022850" cy="5143500"/>
          </a:xfrm>
          <a:custGeom>
            <a:avLst/>
            <a:gdLst>
              <a:gd name="T0" fmla="*/ 0 w 1581"/>
              <a:gd name="T1" fmla="*/ 0 h 2160"/>
              <a:gd name="T2" fmla="*/ 0 w 1581"/>
              <a:gd name="T3" fmla="*/ 2160 h 2160"/>
              <a:gd name="T4" fmla="*/ 1098 w 1581"/>
              <a:gd name="T5" fmla="*/ 2160 h 2160"/>
              <a:gd name="T6" fmla="*/ 1294 w 1581"/>
              <a:gd name="T7" fmla="*/ 1971 h 2160"/>
              <a:gd name="T8" fmla="*/ 1511 w 1581"/>
              <a:gd name="T9" fmla="*/ 1542 h 2160"/>
              <a:gd name="T10" fmla="*/ 1568 w 1581"/>
              <a:gd name="T11" fmla="*/ 1168 h 2160"/>
              <a:gd name="T12" fmla="*/ 1581 w 1581"/>
              <a:gd name="T13" fmla="*/ 819 h 2160"/>
              <a:gd name="T14" fmla="*/ 1581 w 1581"/>
              <a:gd name="T15" fmla="*/ 0 h 2160"/>
              <a:gd name="T16" fmla="*/ 0 w 1581"/>
              <a:gd name="T17"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1" h="2160">
                <a:moveTo>
                  <a:pt x="0" y="0"/>
                </a:moveTo>
                <a:cubicBezTo>
                  <a:pt x="0" y="2160"/>
                  <a:pt x="0" y="2160"/>
                  <a:pt x="0" y="2160"/>
                </a:cubicBezTo>
                <a:cubicBezTo>
                  <a:pt x="1098" y="2160"/>
                  <a:pt x="1098" y="2160"/>
                  <a:pt x="1098" y="2160"/>
                </a:cubicBezTo>
                <a:cubicBezTo>
                  <a:pt x="1168" y="2106"/>
                  <a:pt x="1234" y="2043"/>
                  <a:pt x="1294" y="1971"/>
                </a:cubicBezTo>
                <a:cubicBezTo>
                  <a:pt x="1392" y="1856"/>
                  <a:pt x="1464" y="1713"/>
                  <a:pt x="1511" y="1542"/>
                </a:cubicBezTo>
                <a:cubicBezTo>
                  <a:pt x="1540" y="1431"/>
                  <a:pt x="1560" y="1306"/>
                  <a:pt x="1568" y="1168"/>
                </a:cubicBezTo>
                <a:cubicBezTo>
                  <a:pt x="1577" y="1029"/>
                  <a:pt x="1581" y="913"/>
                  <a:pt x="1581" y="819"/>
                </a:cubicBezTo>
                <a:cubicBezTo>
                  <a:pt x="1581" y="819"/>
                  <a:pt x="1581" y="444"/>
                  <a:pt x="1581" y="0"/>
                </a:cubicBezTo>
                <a:lnTo>
                  <a:pt x="0" y="0"/>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Date Placeholder 3"/>
          <p:cNvSpPr>
            <a:spLocks noGrp="1"/>
          </p:cNvSpPr>
          <p:nvPr>
            <p:ph type="dt" sz="half" idx="10"/>
          </p:nvPr>
        </p:nvSpPr>
        <p:spPr/>
        <p:txBody>
          <a:bodyPr/>
          <a:lstStyle>
            <a:lvl1pPr>
              <a:defRPr>
                <a:solidFill>
                  <a:schemeClr val="accent1"/>
                </a:solidFill>
              </a:defRPr>
            </a:lvl1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5F0D03D8-D5DA-4D81-9462-49F4E48E06A2}" type="datetime1">
              <a:rPr kumimoji="0" lang="en-IE" sz="563" b="0" i="0" u="none" strike="noStrike" kern="1200" cap="none" spc="0" normalizeH="0" baseline="0" noProof="0" smtClean="0">
                <a:ln>
                  <a:noFill/>
                </a:ln>
                <a:solidFill>
                  <a:srgbClr val="00667D"/>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15/10/2019</a:t>
            </a:fld>
            <a:endParaRPr kumimoji="0" lang="en-IE" sz="563" b="0" i="0" u="none" strike="noStrike" kern="1200" cap="none" spc="0" normalizeH="0" baseline="0" noProof="0" dirty="0">
              <a:ln>
                <a:noFill/>
              </a:ln>
              <a:solidFill>
                <a:srgbClr val="00667D"/>
              </a:solidFill>
              <a:effectLst/>
              <a:uLnTx/>
              <a:uFillTx/>
              <a:latin typeface="Calibri"/>
              <a:ea typeface="+mn-ea"/>
              <a:cs typeface="Arial"/>
              <a:sym typeface="Arial"/>
            </a:endParaRPr>
          </a:p>
        </p:txBody>
      </p:sp>
      <p:sp>
        <p:nvSpPr>
          <p:cNvPr id="5" name="Footer Placeholder 4"/>
          <p:cNvSpPr>
            <a:spLocks noGrp="1"/>
          </p:cNvSpPr>
          <p:nvPr>
            <p:ph type="ftr" sz="quarter" idx="11"/>
          </p:nvPr>
        </p:nvSpPr>
        <p:spPr>
          <a:xfrm>
            <a:off x="3952189" y="4724850"/>
            <a:ext cx="3796646" cy="273844"/>
          </a:xfrm>
        </p:spPr>
        <p:txBody>
          <a:bodyPr/>
          <a:lstStyle>
            <a:lvl1pPr>
              <a:defRPr>
                <a:solidFill>
                  <a:schemeClr val="bg1"/>
                </a:solidFill>
              </a:defRPr>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IE" sz="563" b="0" i="0" u="none" strike="noStrike" kern="1200" cap="none" spc="0" normalizeH="0" baseline="0" noProof="0" dirty="0">
              <a:ln>
                <a:noFill/>
              </a:ln>
              <a:solidFill>
                <a:prstClr val="white"/>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lvl1pPr>
              <a:defRPr>
                <a:solidFill>
                  <a:schemeClr val="accent1"/>
                </a:solidFill>
              </a:defRPr>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fld id="{66D7C2A8-3574-48AF-9B9F-6538CE887783}" type="slidenum">
              <a:rPr kumimoji="0" lang="en-IE" sz="563" b="0" i="0" u="none" strike="noStrike" kern="1200" cap="none" spc="0" normalizeH="0" baseline="0" noProof="0" smtClean="0">
                <a:ln>
                  <a:noFill/>
                </a:ln>
                <a:solidFill>
                  <a:srgbClr val="00667D"/>
                </a:solidFill>
                <a:effectLst/>
                <a:uLnTx/>
                <a:uFillTx/>
                <a:latin typeface="Calibri"/>
                <a:ea typeface="+mn-ea"/>
                <a:cs typeface="Arial"/>
                <a:sym typeface="Arial"/>
              </a:rPr>
              <a:pPr marL="0" marR="0" lvl="0" indent="0" algn="ctr" defTabSz="685800" rtl="0" eaLnBrk="1" fontAlgn="auto" latinLnBrk="0" hangingPunct="1">
                <a:lnSpc>
                  <a:spcPct val="100000"/>
                </a:lnSpc>
                <a:spcBef>
                  <a:spcPts val="0"/>
                </a:spcBef>
                <a:spcAft>
                  <a:spcPts val="0"/>
                </a:spcAft>
                <a:buClrTx/>
                <a:buSzTx/>
                <a:buFont typeface="Arial"/>
                <a:buNone/>
                <a:tabLst/>
                <a:defRPr/>
              </a:pPr>
              <a:t>‹#›</a:t>
            </a:fld>
            <a:endParaRPr kumimoji="0" lang="en-IE" sz="563" b="0" i="0" u="none" strike="noStrike" kern="1200" cap="none" spc="0" normalizeH="0" baseline="0" noProof="0" dirty="0">
              <a:ln>
                <a:noFill/>
              </a:ln>
              <a:solidFill>
                <a:srgbClr val="00667D"/>
              </a:solidFill>
              <a:effectLst/>
              <a:uLnTx/>
              <a:uFillTx/>
              <a:latin typeface="Calibri"/>
              <a:ea typeface="+mn-ea"/>
              <a:cs typeface="Arial"/>
              <a:sym typeface="Arial"/>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88099" y="1258490"/>
            <a:ext cx="2875326" cy="1966913"/>
          </a:xfrm>
          <a:prstGeom prst="rect">
            <a:avLst/>
          </a:prstGeom>
        </p:spPr>
      </p:pic>
      <p:sp>
        <p:nvSpPr>
          <p:cNvPr id="7" name="Text Placeholder 6"/>
          <p:cNvSpPr>
            <a:spLocks noGrp="1"/>
          </p:cNvSpPr>
          <p:nvPr>
            <p:ph type="body" sz="quarter" idx="14"/>
          </p:nvPr>
        </p:nvSpPr>
        <p:spPr>
          <a:xfrm>
            <a:off x="654673" y="1237710"/>
            <a:ext cx="3379166" cy="3289641"/>
          </a:xfrm>
        </p:spPr>
        <p:txBody>
          <a:bodyPr>
            <a:noAutofit/>
          </a:bodyPr>
          <a:lstStyle>
            <a:lvl1pPr marL="0" indent="0">
              <a:spcBef>
                <a:spcPts val="1519"/>
              </a:spcBef>
              <a:buNone/>
              <a:defRPr sz="1350" b="1">
                <a:solidFill>
                  <a:schemeClr val="accent2"/>
                </a:solidFill>
              </a:defRPr>
            </a:lvl1pPr>
            <a:lvl2pPr marL="0" indent="0">
              <a:spcBef>
                <a:spcPts val="225"/>
              </a:spcBef>
              <a:buNone/>
              <a:defRPr sz="1350"/>
            </a:lvl2pPr>
          </a:lstStyle>
          <a:p>
            <a:pPr lvl="0"/>
            <a:r>
              <a:rPr lang="en-US" smtClean="0"/>
              <a:t>Click to edit Master text styles</a:t>
            </a:r>
          </a:p>
          <a:p>
            <a:pPr lvl="1"/>
            <a:r>
              <a:rPr lang="en-US" smtClean="0"/>
              <a:t>Second level</a:t>
            </a:r>
          </a:p>
        </p:txBody>
      </p:sp>
      <p:pic>
        <p:nvPicPr>
          <p:cNvPr id="10" name="Picture 9"/>
          <p:cNvPicPr>
            <a:picLocks noChangeAspect="1"/>
          </p:cNvPicPr>
          <p:nvPr userDrawn="1"/>
        </p:nvPicPr>
        <p:blipFill rotWithShape="1">
          <a:blip r:embed="rId3" cstate="email">
            <a:biLevel thresh="25000"/>
            <a:extLst>
              <a:ext uri="{28A0092B-C50C-407E-A947-70E740481C1C}">
                <a14:useLocalDpi xmlns:a14="http://schemas.microsoft.com/office/drawing/2010/main"/>
              </a:ext>
            </a:extLst>
          </a:blip>
          <a:srcRect/>
          <a:stretch/>
        </p:blipFill>
        <p:spPr>
          <a:xfrm>
            <a:off x="8009559" y="4527351"/>
            <a:ext cx="895570" cy="442568"/>
          </a:xfrm>
          <a:prstGeom prst="rect">
            <a:avLst/>
          </a:prstGeom>
          <a:noFill/>
          <a:ln>
            <a:noFill/>
          </a:ln>
        </p:spPr>
      </p:pic>
    </p:spTree>
    <p:extLst>
      <p:ext uri="{BB962C8B-B14F-4D97-AF65-F5344CB8AC3E}">
        <p14:creationId xmlns:p14="http://schemas.microsoft.com/office/powerpoint/2010/main" val="3976622348"/>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ext &amp; Image">
    <p:spTree>
      <p:nvGrpSpPr>
        <p:cNvPr id="1" name=""/>
        <p:cNvGrpSpPr/>
        <p:nvPr/>
      </p:nvGrpSpPr>
      <p:grpSpPr>
        <a:xfrm>
          <a:off x="0" y="0"/>
          <a:ext cx="0" cy="0"/>
          <a:chOff x="0" y="0"/>
          <a:chExt cx="0" cy="0"/>
        </a:xfrm>
      </p:grpSpPr>
      <p:sp>
        <p:nvSpPr>
          <p:cNvPr id="2" name="Title 1"/>
          <p:cNvSpPr>
            <a:spLocks noGrp="1"/>
          </p:cNvSpPr>
          <p:nvPr>
            <p:ph type="title"/>
          </p:nvPr>
        </p:nvSpPr>
        <p:spPr>
          <a:xfrm>
            <a:off x="656579" y="505233"/>
            <a:ext cx="3549663" cy="618173"/>
          </a:xfrm>
        </p:spPr>
        <p:txBody>
          <a:bodyPr/>
          <a:lstStyle/>
          <a:p>
            <a:r>
              <a:rPr lang="en-US" smtClean="0"/>
              <a:t>Click to edit Master title style</a:t>
            </a:r>
            <a:endParaRPr lang="en-IE" dirty="0"/>
          </a:p>
        </p:txBody>
      </p:sp>
      <p:sp>
        <p:nvSpPr>
          <p:cNvPr id="3" name="Content Placeholder 2"/>
          <p:cNvSpPr>
            <a:spLocks noGrp="1"/>
          </p:cNvSpPr>
          <p:nvPr>
            <p:ph sz="half" idx="1"/>
          </p:nvPr>
        </p:nvSpPr>
        <p:spPr>
          <a:xfrm>
            <a:off x="656579" y="1240974"/>
            <a:ext cx="3549663" cy="308936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dirty="0"/>
          </a:p>
        </p:txBody>
      </p:sp>
      <p:sp>
        <p:nvSpPr>
          <p:cNvPr id="10" name="Picture Placeholder 9"/>
          <p:cNvSpPr>
            <a:spLocks noGrp="1"/>
          </p:cNvSpPr>
          <p:nvPr>
            <p:ph type="pic" sz="quarter" idx="13"/>
          </p:nvPr>
        </p:nvSpPr>
        <p:spPr>
          <a:xfrm>
            <a:off x="4693922" y="1240974"/>
            <a:ext cx="3770811" cy="3089366"/>
          </a:xfrm>
        </p:spPr>
        <p:txBody>
          <a:bodyPr/>
          <a:lstStyle/>
          <a:p>
            <a:r>
              <a:rPr lang="en-US" smtClean="0"/>
              <a:t>Click icon to add picture</a:t>
            </a:r>
            <a:endParaRPr lang="en-IE" dirty="0"/>
          </a:p>
        </p:txBody>
      </p:sp>
      <p:cxnSp>
        <p:nvCxnSpPr>
          <p:cNvPr id="12" name="Straight Connector 11"/>
          <p:cNvCxnSpPr/>
          <p:nvPr userDrawn="1"/>
        </p:nvCxnSpPr>
        <p:spPr>
          <a:xfrm>
            <a:off x="656579" y="421889"/>
            <a:ext cx="3549663" cy="0"/>
          </a:xfrm>
          <a:prstGeom prst="line">
            <a:avLst/>
          </a:prstGeom>
          <a:ln w="254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9" name="Date Placeholder 8"/>
          <p:cNvSpPr>
            <a:spLocks noGrp="1"/>
          </p:cNvSpPr>
          <p:nvPr>
            <p:ph type="dt" sz="half" idx="14"/>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8ECA2EE0-FA25-4DDB-90B5-8483C274EB62}" type="datetime1">
              <a:rPr kumimoji="0" lang="en-IE" sz="563" b="0" i="0" u="none" strike="noStrike" kern="1200" cap="none" spc="0" normalizeH="0" baseline="0" noProof="0" smtClean="0">
                <a:ln>
                  <a:noFill/>
                </a:ln>
                <a:solidFill>
                  <a:srgbClr val="26CAD3"/>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15/10/2019</a:t>
            </a:fld>
            <a:endParaRPr kumimoji="0" lang="en-IE" sz="563" b="0" i="0" u="none" strike="noStrike" kern="1200" cap="none" spc="0" normalizeH="0" baseline="0" noProof="0" dirty="0">
              <a:ln>
                <a:noFill/>
              </a:ln>
              <a:solidFill>
                <a:srgbClr val="26CAD3"/>
              </a:solidFill>
              <a:effectLst/>
              <a:uLnTx/>
              <a:uFillTx/>
              <a:latin typeface="Calibri"/>
              <a:ea typeface="+mn-ea"/>
              <a:cs typeface="Arial"/>
              <a:sym typeface="Arial"/>
            </a:endParaRPr>
          </a:p>
        </p:txBody>
      </p:sp>
      <p:sp>
        <p:nvSpPr>
          <p:cNvPr id="14" name="Footer Placeholder 13"/>
          <p:cNvSpPr>
            <a:spLocks noGrp="1"/>
          </p:cNvSpPr>
          <p:nvPr>
            <p:ph type="ftr" sz="quarter" idx="15"/>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IE" sz="563" b="0" i="0" u="none" strike="noStrike" kern="1200" cap="none" spc="0" normalizeH="0" baseline="0" noProof="0" dirty="0">
              <a:ln>
                <a:noFill/>
              </a:ln>
              <a:solidFill>
                <a:srgbClr val="26CAD3"/>
              </a:solidFill>
              <a:effectLst/>
              <a:uLnTx/>
              <a:uFillTx/>
              <a:latin typeface="Calibri"/>
              <a:ea typeface="+mn-ea"/>
              <a:cs typeface="Arial"/>
              <a:sym typeface="Arial"/>
            </a:endParaRPr>
          </a:p>
        </p:txBody>
      </p:sp>
      <p:sp>
        <p:nvSpPr>
          <p:cNvPr id="15" name="Slide Number Placeholder 14"/>
          <p:cNvSpPr>
            <a:spLocks noGrp="1"/>
          </p:cNvSpPr>
          <p:nvPr>
            <p:ph type="sldNum" sz="quarter" idx="16"/>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fld id="{66D7C2A8-3574-48AF-9B9F-6538CE887783}" type="slidenum">
              <a:rPr kumimoji="0" lang="en-IE" sz="563" b="0" i="0" u="none" strike="noStrike" kern="1200" cap="none" spc="0" normalizeH="0" baseline="0" noProof="0" smtClean="0">
                <a:ln>
                  <a:noFill/>
                </a:ln>
                <a:solidFill>
                  <a:srgbClr val="26CAD3"/>
                </a:solidFill>
                <a:effectLst/>
                <a:uLnTx/>
                <a:uFillTx/>
                <a:latin typeface="Calibri"/>
                <a:ea typeface="+mn-ea"/>
                <a:cs typeface="Arial"/>
                <a:sym typeface="Arial"/>
              </a:rPr>
              <a:pPr marL="0" marR="0" lvl="0" indent="0" algn="ctr" defTabSz="685800" rtl="0" eaLnBrk="1" fontAlgn="auto" latinLnBrk="0" hangingPunct="1">
                <a:lnSpc>
                  <a:spcPct val="100000"/>
                </a:lnSpc>
                <a:spcBef>
                  <a:spcPts val="0"/>
                </a:spcBef>
                <a:spcAft>
                  <a:spcPts val="0"/>
                </a:spcAft>
                <a:buClrTx/>
                <a:buSzTx/>
                <a:buFont typeface="Arial"/>
                <a:buNone/>
                <a:tabLst/>
                <a:defRPr/>
              </a:pPr>
              <a:t>‹#›</a:t>
            </a:fld>
            <a:endParaRPr kumimoji="0" lang="en-IE" sz="563" b="0" i="0" u="none" strike="noStrike" kern="1200" cap="none" spc="0" normalizeH="0" baseline="0" noProof="0" dirty="0">
              <a:ln>
                <a:noFill/>
              </a:ln>
              <a:solidFill>
                <a:srgbClr val="26CAD3"/>
              </a:solidFill>
              <a:effectLst/>
              <a:uLnTx/>
              <a:uFillTx/>
              <a:latin typeface="Calibri"/>
              <a:ea typeface="+mn-ea"/>
              <a:cs typeface="Arial"/>
              <a:sym typeface="Arial"/>
            </a:endParaRP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44814" y="4461101"/>
            <a:ext cx="1498512" cy="619145"/>
          </a:xfrm>
          <a:prstGeom prst="rect">
            <a:avLst/>
          </a:prstGeom>
        </p:spPr>
      </p:pic>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91328" y="4673446"/>
            <a:ext cx="2014276" cy="378719"/>
          </a:xfrm>
          <a:prstGeom prst="rect">
            <a:avLst/>
          </a:prstGeom>
        </p:spPr>
      </p:pic>
      <p:grpSp>
        <p:nvGrpSpPr>
          <p:cNvPr id="17" name="Group 16"/>
          <p:cNvGrpSpPr/>
          <p:nvPr userDrawn="1"/>
        </p:nvGrpSpPr>
        <p:grpSpPr>
          <a:xfrm>
            <a:off x="595313" y="4655713"/>
            <a:ext cx="3116151" cy="396452"/>
            <a:chOff x="586349" y="5903692"/>
            <a:chExt cx="3282633" cy="699935"/>
          </a:xfrm>
        </p:grpSpPr>
        <p:pic>
          <p:nvPicPr>
            <p:cNvPr id="18" name="Picture 17"/>
            <p:cNvPicPr>
              <a:picLocks noChangeAspect="1"/>
            </p:cNvPicPr>
            <p:nvPr/>
          </p:nvPicPr>
          <p:blipFill rotWithShape="1">
            <a:blip r:embed="rId4" cstate="email">
              <a:extLst>
                <a:ext uri="{28A0092B-C50C-407E-A947-70E740481C1C}">
                  <a14:useLocalDpi xmlns:a14="http://schemas.microsoft.com/office/drawing/2010/main"/>
                </a:ext>
              </a:extLst>
            </a:blip>
            <a:srcRect l="11807" t="40870" r="47831" b="41228"/>
            <a:stretch/>
          </p:blipFill>
          <p:spPr>
            <a:xfrm>
              <a:off x="586349" y="5970644"/>
              <a:ext cx="1724629" cy="553581"/>
            </a:xfrm>
            <a:prstGeom prst="rect">
              <a:avLst/>
            </a:prstGeom>
          </p:spPr>
        </p:pic>
        <p:pic>
          <p:nvPicPr>
            <p:cNvPr id="19" name="Picture 1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1007" y="5903692"/>
              <a:ext cx="897975" cy="699935"/>
            </a:xfrm>
            <a:prstGeom prst="rect">
              <a:avLst/>
            </a:prstGeom>
          </p:spPr>
        </p:pic>
      </p:grpSp>
    </p:spTree>
    <p:extLst>
      <p:ext uri="{BB962C8B-B14F-4D97-AF65-F5344CB8AC3E}">
        <p14:creationId xmlns:p14="http://schemas.microsoft.com/office/powerpoint/2010/main" val="2202450035"/>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Image only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8E65AF94-9857-4F14-B955-E63FB5701B7B}" type="datetime1">
              <a:rPr kumimoji="0" lang="en-IE" sz="563" b="0" i="0" u="none" strike="noStrike" kern="1200" cap="none" spc="0" normalizeH="0" baseline="0" noProof="0" smtClean="0">
                <a:ln>
                  <a:noFill/>
                </a:ln>
                <a:solidFill>
                  <a:prstClr val="white"/>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15/10/2019</a:t>
            </a:fld>
            <a:endParaRPr kumimoji="0" lang="en-IE" sz="563" b="0" i="0" u="none" strike="noStrike" kern="1200" cap="none" spc="0" normalizeH="0" baseline="0" noProof="0" dirty="0">
              <a:ln>
                <a:noFill/>
              </a:ln>
              <a:solidFill>
                <a:prstClr val="white"/>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lvl1pPr>
              <a:defRPr>
                <a:solidFill>
                  <a:schemeClr val="bg1"/>
                </a:solidFill>
              </a:defRPr>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IE" sz="563" b="0" i="0" u="none" strike="noStrike" kern="1200" cap="none" spc="0" normalizeH="0" baseline="0" noProof="0" dirty="0">
              <a:ln>
                <a:noFill/>
              </a:ln>
              <a:solidFill>
                <a:prstClr val="white"/>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fld id="{66D7C2A8-3574-48AF-9B9F-6538CE887783}" type="slidenum">
              <a:rPr kumimoji="0" lang="en-IE" sz="563" b="0" i="0" u="none" strike="noStrike" kern="1200" cap="none" spc="0" normalizeH="0" baseline="0" noProof="0" smtClean="0">
                <a:ln>
                  <a:noFill/>
                </a:ln>
                <a:solidFill>
                  <a:prstClr val="white"/>
                </a:solidFill>
                <a:effectLst/>
                <a:uLnTx/>
                <a:uFillTx/>
                <a:latin typeface="Calibri"/>
                <a:ea typeface="+mn-ea"/>
                <a:cs typeface="Arial"/>
                <a:sym typeface="Arial"/>
              </a:rPr>
              <a:pPr marL="0" marR="0" lvl="0" indent="0" algn="ctr" defTabSz="685800" rtl="0" eaLnBrk="1" fontAlgn="auto" latinLnBrk="0" hangingPunct="1">
                <a:lnSpc>
                  <a:spcPct val="100000"/>
                </a:lnSpc>
                <a:spcBef>
                  <a:spcPts val="0"/>
                </a:spcBef>
                <a:spcAft>
                  <a:spcPts val="0"/>
                </a:spcAft>
                <a:buClrTx/>
                <a:buSzTx/>
                <a:buFont typeface="Arial"/>
                <a:buNone/>
                <a:tabLst/>
                <a:defRPr/>
              </a:pPr>
              <a:t>‹#›</a:t>
            </a:fld>
            <a:endParaRPr kumimoji="0" lang="en-IE" sz="563" b="0" i="0" u="none" strike="noStrike" kern="1200" cap="none" spc="0" normalizeH="0" baseline="0" noProof="0" dirty="0">
              <a:ln>
                <a:noFill/>
              </a:ln>
              <a:solidFill>
                <a:prstClr val="white"/>
              </a:solidFill>
              <a:effectLst/>
              <a:uLnTx/>
              <a:uFillTx/>
              <a:latin typeface="Calibri"/>
              <a:ea typeface="+mn-ea"/>
              <a:cs typeface="Arial"/>
              <a:sym typeface="Arial"/>
            </a:endParaRPr>
          </a:p>
        </p:txBody>
      </p:sp>
      <p:sp>
        <p:nvSpPr>
          <p:cNvPr id="16" name="TextBox 15"/>
          <p:cNvSpPr txBox="1"/>
          <p:nvPr userDrawn="1"/>
        </p:nvSpPr>
        <p:spPr>
          <a:xfrm>
            <a:off x="7236490" y="5375078"/>
            <a:ext cx="1159292" cy="32624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760" b="0" i="0" u="none" strike="noStrike" kern="1200" cap="none" spc="0" normalizeH="0" baseline="0" noProof="0" dirty="0">
                <a:ln>
                  <a:noFill/>
                </a:ln>
                <a:solidFill>
                  <a:prstClr val="black"/>
                </a:solidFill>
                <a:effectLst/>
                <a:uLnTx/>
                <a:uFillTx/>
                <a:latin typeface="Calibri"/>
                <a:ea typeface="+mn-ea"/>
                <a:cs typeface="Arial"/>
                <a:sym typeface="Arial"/>
              </a:rPr>
              <a:t>Use Format Background </a:t>
            </a:r>
            <a:br>
              <a:rPr kumimoji="0" lang="en-GB" sz="760" b="0" i="0" u="none" strike="noStrike" kern="1200" cap="none" spc="0" normalizeH="0" baseline="0" noProof="0" dirty="0">
                <a:ln>
                  <a:noFill/>
                </a:ln>
                <a:solidFill>
                  <a:prstClr val="black"/>
                </a:solidFill>
                <a:effectLst/>
                <a:uLnTx/>
                <a:uFillTx/>
                <a:latin typeface="Calibri"/>
                <a:ea typeface="+mn-ea"/>
                <a:cs typeface="Arial"/>
                <a:sym typeface="Arial"/>
              </a:rPr>
            </a:br>
            <a:r>
              <a:rPr kumimoji="0" lang="en-GB" sz="760" b="0" i="0" u="none" strike="noStrike" kern="1200" cap="none" spc="0" normalizeH="0" baseline="0" noProof="0" dirty="0">
                <a:ln>
                  <a:noFill/>
                </a:ln>
                <a:solidFill>
                  <a:prstClr val="black"/>
                </a:solidFill>
                <a:effectLst/>
                <a:uLnTx/>
                <a:uFillTx/>
                <a:latin typeface="Calibri"/>
                <a:ea typeface="+mn-ea"/>
                <a:cs typeface="Arial"/>
                <a:sym typeface="Arial"/>
              </a:rPr>
              <a:t>to change the image fill</a:t>
            </a:r>
            <a:endParaRPr kumimoji="0" lang="en-IE" sz="76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14952826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Wider">
    <p:spTree>
      <p:nvGrpSpPr>
        <p:cNvPr id="1" name=""/>
        <p:cNvGrpSpPr/>
        <p:nvPr/>
      </p:nvGrpSpPr>
      <p:grpSpPr>
        <a:xfrm>
          <a:off x="0" y="0"/>
          <a:ext cx="0" cy="0"/>
          <a:chOff x="0" y="0"/>
          <a:chExt cx="0" cy="0"/>
        </a:xfrm>
      </p:grpSpPr>
      <p:sp>
        <p:nvSpPr>
          <p:cNvPr id="2" name="Title 1"/>
          <p:cNvSpPr>
            <a:spLocks noGrp="1"/>
          </p:cNvSpPr>
          <p:nvPr>
            <p:ph type="title"/>
          </p:nvPr>
        </p:nvSpPr>
        <p:spPr>
          <a:xfrm>
            <a:off x="571500" y="0"/>
            <a:ext cx="7855132" cy="800100"/>
          </a:xfrm>
        </p:spPr>
        <p:txBody>
          <a:bodyPr/>
          <a:lstStyle>
            <a:lvl1pPr>
              <a:defRPr sz="2100"/>
            </a:lvl1pPr>
          </a:lstStyle>
          <a:p>
            <a:r>
              <a:rPr lang="en-US" smtClean="0"/>
              <a:t>Click to edit Master title style</a:t>
            </a:r>
            <a:endParaRPr lang="en-IE"/>
          </a:p>
        </p:txBody>
      </p:sp>
      <p:sp>
        <p:nvSpPr>
          <p:cNvPr id="3" name="Content Placeholder 2"/>
          <p:cNvSpPr>
            <a:spLocks noGrp="1"/>
          </p:cNvSpPr>
          <p:nvPr>
            <p:ph idx="1"/>
          </p:nvPr>
        </p:nvSpPr>
        <p:spPr>
          <a:xfrm>
            <a:off x="644437" y="1428754"/>
            <a:ext cx="6836789" cy="3203972"/>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4" name="Date Placeholder 3"/>
          <p:cNvSpPr>
            <a:spLocks noGrp="1"/>
          </p:cNvSpPr>
          <p:nvPr>
            <p:ph type="dt" sz="half" idx="10"/>
          </p:nvPr>
        </p:nvSpPr>
        <p:spPr>
          <a:xfrm>
            <a:off x="1207508" y="3488770"/>
            <a:ext cx="1060515" cy="273844"/>
          </a:xfrm>
        </p:spPr>
        <p:txBody>
          <a:bodyPr/>
          <a:lstStyle/>
          <a:p>
            <a:pPr defTabSz="685800">
              <a:buClrTx/>
            </a:pPr>
            <a:fld id="{ECC66D36-2881-453D-8440-2E6D0FBA8A28}" type="datetime1">
              <a:rPr lang="en-IE" kern="1200" smtClean="0">
                <a:solidFill>
                  <a:srgbClr val="26CAD3"/>
                </a:solidFill>
                <a:latin typeface="Calibri"/>
                <a:ea typeface="+mn-ea"/>
                <a:cs typeface="+mn-cs"/>
              </a:rPr>
              <a:pPr defTabSz="685800">
                <a:buClrTx/>
              </a:pPr>
              <a:t>15/10/2019</a:t>
            </a:fld>
            <a:endParaRPr lang="en-IE" kern="1200">
              <a:solidFill>
                <a:srgbClr val="26CAD3"/>
              </a:solidFill>
              <a:latin typeface="Calibri"/>
              <a:ea typeface="+mn-ea"/>
              <a:cs typeface="+mn-cs"/>
            </a:endParaRPr>
          </a:p>
        </p:txBody>
      </p:sp>
      <p:sp>
        <p:nvSpPr>
          <p:cNvPr id="5" name="Footer Placeholder 4"/>
          <p:cNvSpPr>
            <a:spLocks noGrp="1"/>
          </p:cNvSpPr>
          <p:nvPr>
            <p:ph type="ftr" sz="quarter" idx="11"/>
          </p:nvPr>
        </p:nvSpPr>
        <p:spPr>
          <a:xfrm>
            <a:off x="1737766" y="3992287"/>
            <a:ext cx="4650131" cy="273844"/>
          </a:xfrm>
        </p:spPr>
        <p:txBody>
          <a:bodyPr/>
          <a:lstStyle/>
          <a:p>
            <a:pPr defTabSz="685800">
              <a:buClrTx/>
            </a:pPr>
            <a:endParaRPr lang="en-IE" kern="1200" dirty="0">
              <a:solidFill>
                <a:srgbClr val="26CAD3"/>
              </a:solidFill>
              <a:latin typeface="Calibri"/>
              <a:ea typeface="+mn-ea"/>
              <a:cs typeface="+mn-cs"/>
            </a:endParaRPr>
          </a:p>
        </p:txBody>
      </p:sp>
      <p:sp>
        <p:nvSpPr>
          <p:cNvPr id="6" name="Slide Number Placeholder 5"/>
          <p:cNvSpPr>
            <a:spLocks noGrp="1"/>
          </p:cNvSpPr>
          <p:nvPr>
            <p:ph type="sldNum" sz="quarter" idx="12"/>
          </p:nvPr>
        </p:nvSpPr>
        <p:spPr>
          <a:xfrm>
            <a:off x="8572500" y="4803734"/>
            <a:ext cx="571500" cy="273844"/>
          </a:xfrm>
        </p:spPr>
        <p:txBody>
          <a:bodyPr/>
          <a:lstStyle>
            <a:lvl1pPr>
              <a:defRPr sz="1350" b="1"/>
            </a:lvl1pPr>
          </a:lstStyle>
          <a:p>
            <a:pPr defTabSz="685800">
              <a:buClrTx/>
            </a:pPr>
            <a:fld id="{66D7C2A8-3574-48AF-9B9F-6538CE887783}" type="slidenum">
              <a:rPr lang="en-IE" kern="1200" smtClean="0">
                <a:solidFill>
                  <a:srgbClr val="26CAD3"/>
                </a:solidFill>
                <a:latin typeface="Calibri"/>
                <a:ea typeface="+mn-ea"/>
                <a:cs typeface="+mn-cs"/>
              </a:rPr>
              <a:pPr defTabSz="685800">
                <a:buClrTx/>
              </a:pPr>
              <a:t>‹#›</a:t>
            </a:fld>
            <a:endParaRPr lang="en-IE" kern="1200">
              <a:solidFill>
                <a:srgbClr val="26CAD3"/>
              </a:solidFill>
              <a:latin typeface="Calibri"/>
              <a:ea typeface="+mn-ea"/>
              <a:cs typeface="+mn-cs"/>
            </a:endParaRPr>
          </a:p>
        </p:txBody>
      </p:sp>
    </p:spTree>
    <p:extLst>
      <p:ext uri="{BB962C8B-B14F-4D97-AF65-F5344CB8AC3E}">
        <p14:creationId xmlns:p14="http://schemas.microsoft.com/office/powerpoint/2010/main" val="3501713180"/>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983" y="1855341"/>
            <a:ext cx="5129892" cy="3180670"/>
          </a:xfrm>
        </p:spPr>
        <p:txBody>
          <a:bodyPr anchor="b" anchorCtr="0"/>
          <a:lstStyle>
            <a:lvl1pPr>
              <a:lnSpc>
                <a:spcPct val="70000"/>
              </a:lnSpc>
              <a:defRPr sz="5400">
                <a:solidFill>
                  <a:schemeClr val="bg1"/>
                </a:solidFill>
              </a:defRPr>
            </a:lvl1pPr>
          </a:lstStyle>
          <a:p>
            <a:r>
              <a:rPr lang="en-US" dirty="0" smtClean="0"/>
              <a:t>Click to add thank you</a:t>
            </a:r>
            <a:endParaRPr lang="en-IE" dirty="0"/>
          </a:p>
        </p:txBody>
      </p:sp>
    </p:spTree>
    <p:extLst>
      <p:ext uri="{BB962C8B-B14F-4D97-AF65-F5344CB8AC3E}">
        <p14:creationId xmlns:p14="http://schemas.microsoft.com/office/powerpoint/2010/main" val="1568627927"/>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Thank You Boing Fo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6511" y="3492980"/>
            <a:ext cx="3246976" cy="1343339"/>
          </a:xfrm>
          <a:prstGeom prst="rect">
            <a:avLst/>
          </a:prstGeom>
          <a:noFill/>
          <a:ln>
            <a:noFill/>
          </a:ln>
        </p:spPr>
      </p:pic>
    </p:spTree>
    <p:extLst>
      <p:ext uri="{BB962C8B-B14F-4D97-AF65-F5344CB8AC3E}">
        <p14:creationId xmlns:p14="http://schemas.microsoft.com/office/powerpoint/2010/main" val="1101824173"/>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3BBC8CBF-CC86-4A15-B56A-8624C61EA3FE}" type="datetime1">
              <a:rPr kumimoji="0" lang="en-IE" sz="563" b="0" i="0" u="none" strike="noStrike" kern="1200" cap="none" spc="0" normalizeH="0" baseline="0" noProof="0" smtClean="0">
                <a:ln>
                  <a:noFill/>
                </a:ln>
                <a:solidFill>
                  <a:srgbClr val="26CAD3"/>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15/10/2019</a:t>
            </a:fld>
            <a:endParaRPr kumimoji="0" lang="en-US" sz="563" b="0" i="0" u="none" strike="noStrike" kern="1200" cap="none" spc="0" normalizeH="0" baseline="0" noProof="0">
              <a:ln>
                <a:noFill/>
              </a:ln>
              <a:solidFill>
                <a:srgbClr val="26CAD3"/>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563" b="0" i="0" u="none" strike="noStrike" kern="1200" cap="none" spc="0" normalizeH="0" baseline="0" noProof="0">
              <a:ln>
                <a:noFill/>
              </a:ln>
              <a:solidFill>
                <a:srgbClr val="26CAD3"/>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fld id="{975AC64F-5B5F-4BE3-BDB6-C9ECBEA6CE71}" type="slidenum">
              <a:rPr kumimoji="0" lang="en-US" sz="563" b="0" i="0" u="none" strike="noStrike" kern="1200" cap="none" spc="0" normalizeH="0" baseline="0" noProof="0" smtClean="0">
                <a:ln>
                  <a:noFill/>
                </a:ln>
                <a:solidFill>
                  <a:srgbClr val="26CAD3"/>
                </a:solidFill>
                <a:effectLst/>
                <a:uLnTx/>
                <a:uFillTx/>
                <a:latin typeface="Calibri"/>
                <a:ea typeface="+mn-ea"/>
                <a:cs typeface="Arial"/>
                <a:sym typeface="Arial"/>
              </a:rPr>
              <a:pPr marL="0" marR="0" lvl="0" indent="0" algn="ctr" defTabSz="685800" rtl="0" eaLnBrk="1" fontAlgn="auto" latinLnBrk="0" hangingPunct="1">
                <a:lnSpc>
                  <a:spcPct val="100000"/>
                </a:lnSpc>
                <a:spcBef>
                  <a:spcPts val="0"/>
                </a:spcBef>
                <a:spcAft>
                  <a:spcPts val="0"/>
                </a:spcAft>
                <a:buClrTx/>
                <a:buSzTx/>
                <a:buFont typeface="Arial"/>
                <a:buNone/>
                <a:tabLst/>
                <a:defRPr/>
              </a:pPr>
              <a:t>‹#›</a:t>
            </a:fld>
            <a:endParaRPr kumimoji="0" lang="en-US" sz="563" b="0" i="0" u="none" strike="noStrike" kern="1200" cap="none" spc="0" normalizeH="0" baseline="0" noProof="0">
              <a:ln>
                <a:noFill/>
              </a:ln>
              <a:solidFill>
                <a:srgbClr val="26CAD3"/>
              </a:solidFill>
              <a:effectLst/>
              <a:uLnTx/>
              <a:uFillTx/>
              <a:latin typeface="Calibri"/>
              <a:ea typeface="+mn-ea"/>
              <a:cs typeface="Arial"/>
              <a:sym typeface="Arial"/>
            </a:endParaRPr>
          </a:p>
        </p:txBody>
      </p:sp>
    </p:spTree>
    <p:extLst>
      <p:ext uri="{BB962C8B-B14F-4D97-AF65-F5344CB8AC3E}">
        <p14:creationId xmlns:p14="http://schemas.microsoft.com/office/powerpoint/2010/main" val="416690380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 name="Freeform 5"/>
          <p:cNvSpPr>
            <a:spLocks/>
          </p:cNvSpPr>
          <p:nvPr userDrawn="1"/>
        </p:nvSpPr>
        <p:spPr bwMode="auto">
          <a:xfrm>
            <a:off x="-6858" y="3"/>
            <a:ext cx="6635045" cy="4272100"/>
          </a:xfrm>
          <a:custGeom>
            <a:avLst/>
            <a:gdLst>
              <a:gd name="T0" fmla="*/ 0 w 5867"/>
              <a:gd name="T1" fmla="*/ 0 h 4320"/>
              <a:gd name="T2" fmla="*/ 0 w 5867"/>
              <a:gd name="T3" fmla="*/ 4320 h 4320"/>
              <a:gd name="T4" fmla="*/ 3187 w 5867"/>
              <a:gd name="T5" fmla="*/ 4320 h 4320"/>
              <a:gd name="T6" fmla="*/ 4630 w 5867"/>
              <a:gd name="T7" fmla="*/ 3063 h 4320"/>
              <a:gd name="T8" fmla="*/ 5669 w 5867"/>
              <a:gd name="T9" fmla="*/ 1003 h 4320"/>
              <a:gd name="T10" fmla="*/ 5867 w 5867"/>
              <a:gd name="T11" fmla="*/ 0 h 4320"/>
              <a:gd name="T12" fmla="*/ 0 w 5867"/>
              <a:gd name="T13" fmla="*/ 0 h 4320"/>
              <a:gd name="connsiteX0" fmla="*/ 1517 w 11517"/>
              <a:gd name="connsiteY0" fmla="*/ 0 h 10474"/>
              <a:gd name="connsiteX1" fmla="*/ 0 w 11517"/>
              <a:gd name="connsiteY1" fmla="*/ 10082 h 10474"/>
              <a:gd name="connsiteX2" fmla="*/ 1517 w 11517"/>
              <a:gd name="connsiteY2" fmla="*/ 10000 h 10474"/>
              <a:gd name="connsiteX3" fmla="*/ 6949 w 11517"/>
              <a:gd name="connsiteY3" fmla="*/ 10000 h 10474"/>
              <a:gd name="connsiteX4" fmla="*/ 9409 w 11517"/>
              <a:gd name="connsiteY4" fmla="*/ 7090 h 10474"/>
              <a:gd name="connsiteX5" fmla="*/ 11180 w 11517"/>
              <a:gd name="connsiteY5" fmla="*/ 2322 h 10474"/>
              <a:gd name="connsiteX6" fmla="*/ 11517 w 11517"/>
              <a:gd name="connsiteY6" fmla="*/ 0 h 10474"/>
              <a:gd name="connsiteX7" fmla="*/ 1517 w 11517"/>
              <a:gd name="connsiteY7" fmla="*/ 0 h 10474"/>
              <a:gd name="connsiteX0" fmla="*/ 1517 w 11517"/>
              <a:gd name="connsiteY0" fmla="*/ 0 h 10082"/>
              <a:gd name="connsiteX1" fmla="*/ 0 w 11517"/>
              <a:gd name="connsiteY1" fmla="*/ 10082 h 10082"/>
              <a:gd name="connsiteX2" fmla="*/ 1517 w 11517"/>
              <a:gd name="connsiteY2" fmla="*/ 10000 h 10082"/>
              <a:gd name="connsiteX3" fmla="*/ 6949 w 11517"/>
              <a:gd name="connsiteY3" fmla="*/ 10000 h 10082"/>
              <a:gd name="connsiteX4" fmla="*/ 9409 w 11517"/>
              <a:gd name="connsiteY4" fmla="*/ 7090 h 10082"/>
              <a:gd name="connsiteX5" fmla="*/ 11180 w 11517"/>
              <a:gd name="connsiteY5" fmla="*/ 2322 h 10082"/>
              <a:gd name="connsiteX6" fmla="*/ 11517 w 11517"/>
              <a:gd name="connsiteY6" fmla="*/ 0 h 10082"/>
              <a:gd name="connsiteX7" fmla="*/ 1517 w 11517"/>
              <a:gd name="connsiteY7" fmla="*/ 0 h 10082"/>
              <a:gd name="connsiteX0" fmla="*/ 1488 w 11488"/>
              <a:gd name="connsiteY0" fmla="*/ 0 h 10015"/>
              <a:gd name="connsiteX1" fmla="*/ 1 w 11488"/>
              <a:gd name="connsiteY1" fmla="*/ 10015 h 10015"/>
              <a:gd name="connsiteX2" fmla="*/ 1488 w 11488"/>
              <a:gd name="connsiteY2" fmla="*/ 10000 h 10015"/>
              <a:gd name="connsiteX3" fmla="*/ 6920 w 11488"/>
              <a:gd name="connsiteY3" fmla="*/ 10000 h 10015"/>
              <a:gd name="connsiteX4" fmla="*/ 9380 w 11488"/>
              <a:gd name="connsiteY4" fmla="*/ 7090 h 10015"/>
              <a:gd name="connsiteX5" fmla="*/ 11151 w 11488"/>
              <a:gd name="connsiteY5" fmla="*/ 2322 h 10015"/>
              <a:gd name="connsiteX6" fmla="*/ 11488 w 11488"/>
              <a:gd name="connsiteY6" fmla="*/ 0 h 10015"/>
              <a:gd name="connsiteX7" fmla="*/ 1488 w 11488"/>
              <a:gd name="connsiteY7" fmla="*/ 0 h 10015"/>
              <a:gd name="connsiteX0" fmla="*/ 24 w 11488"/>
              <a:gd name="connsiteY0" fmla="*/ 22 h 10015"/>
              <a:gd name="connsiteX1" fmla="*/ 1 w 11488"/>
              <a:gd name="connsiteY1" fmla="*/ 10015 h 10015"/>
              <a:gd name="connsiteX2" fmla="*/ 1488 w 11488"/>
              <a:gd name="connsiteY2" fmla="*/ 10000 h 10015"/>
              <a:gd name="connsiteX3" fmla="*/ 6920 w 11488"/>
              <a:gd name="connsiteY3" fmla="*/ 10000 h 10015"/>
              <a:gd name="connsiteX4" fmla="*/ 9380 w 11488"/>
              <a:gd name="connsiteY4" fmla="*/ 7090 h 10015"/>
              <a:gd name="connsiteX5" fmla="*/ 11151 w 11488"/>
              <a:gd name="connsiteY5" fmla="*/ 2322 h 10015"/>
              <a:gd name="connsiteX6" fmla="*/ 11488 w 11488"/>
              <a:gd name="connsiteY6" fmla="*/ 0 h 10015"/>
              <a:gd name="connsiteX7" fmla="*/ 24 w 11488"/>
              <a:gd name="connsiteY7" fmla="*/ 22 h 10015"/>
              <a:gd name="connsiteX0" fmla="*/ 24 w 11488"/>
              <a:gd name="connsiteY0" fmla="*/ 469 h 10015"/>
              <a:gd name="connsiteX1" fmla="*/ 1 w 11488"/>
              <a:gd name="connsiteY1" fmla="*/ 10015 h 10015"/>
              <a:gd name="connsiteX2" fmla="*/ 1488 w 11488"/>
              <a:gd name="connsiteY2" fmla="*/ 10000 h 10015"/>
              <a:gd name="connsiteX3" fmla="*/ 6920 w 11488"/>
              <a:gd name="connsiteY3" fmla="*/ 10000 h 10015"/>
              <a:gd name="connsiteX4" fmla="*/ 9380 w 11488"/>
              <a:gd name="connsiteY4" fmla="*/ 7090 h 10015"/>
              <a:gd name="connsiteX5" fmla="*/ 11151 w 11488"/>
              <a:gd name="connsiteY5" fmla="*/ 2322 h 10015"/>
              <a:gd name="connsiteX6" fmla="*/ 11488 w 11488"/>
              <a:gd name="connsiteY6" fmla="*/ 0 h 10015"/>
              <a:gd name="connsiteX7" fmla="*/ 24 w 11488"/>
              <a:gd name="connsiteY7" fmla="*/ 469 h 10015"/>
              <a:gd name="connsiteX0" fmla="*/ 40 w 11488"/>
              <a:gd name="connsiteY0" fmla="*/ 0 h 10015"/>
              <a:gd name="connsiteX1" fmla="*/ 1 w 11488"/>
              <a:gd name="connsiteY1" fmla="*/ 10015 h 10015"/>
              <a:gd name="connsiteX2" fmla="*/ 1488 w 11488"/>
              <a:gd name="connsiteY2" fmla="*/ 10000 h 10015"/>
              <a:gd name="connsiteX3" fmla="*/ 6920 w 11488"/>
              <a:gd name="connsiteY3" fmla="*/ 10000 h 10015"/>
              <a:gd name="connsiteX4" fmla="*/ 9380 w 11488"/>
              <a:gd name="connsiteY4" fmla="*/ 7090 h 10015"/>
              <a:gd name="connsiteX5" fmla="*/ 11151 w 11488"/>
              <a:gd name="connsiteY5" fmla="*/ 2322 h 10015"/>
              <a:gd name="connsiteX6" fmla="*/ 11488 w 11488"/>
              <a:gd name="connsiteY6" fmla="*/ 0 h 10015"/>
              <a:gd name="connsiteX7" fmla="*/ 40 w 11488"/>
              <a:gd name="connsiteY7" fmla="*/ 0 h 10015"/>
              <a:gd name="connsiteX0" fmla="*/ 7 w 11455"/>
              <a:gd name="connsiteY0" fmla="*/ 0 h 10015"/>
              <a:gd name="connsiteX1" fmla="*/ 1 w 11455"/>
              <a:gd name="connsiteY1" fmla="*/ 10015 h 10015"/>
              <a:gd name="connsiteX2" fmla="*/ 1455 w 11455"/>
              <a:gd name="connsiteY2" fmla="*/ 10000 h 10015"/>
              <a:gd name="connsiteX3" fmla="*/ 6887 w 11455"/>
              <a:gd name="connsiteY3" fmla="*/ 10000 h 10015"/>
              <a:gd name="connsiteX4" fmla="*/ 9347 w 11455"/>
              <a:gd name="connsiteY4" fmla="*/ 7090 h 10015"/>
              <a:gd name="connsiteX5" fmla="*/ 11118 w 11455"/>
              <a:gd name="connsiteY5" fmla="*/ 2322 h 10015"/>
              <a:gd name="connsiteX6" fmla="*/ 11455 w 11455"/>
              <a:gd name="connsiteY6" fmla="*/ 0 h 10015"/>
              <a:gd name="connsiteX7" fmla="*/ 7 w 11455"/>
              <a:gd name="connsiteY7" fmla="*/ 0 h 1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55" h="10015">
                <a:moveTo>
                  <a:pt x="7" y="0"/>
                </a:moveTo>
                <a:cubicBezTo>
                  <a:pt x="11" y="2412"/>
                  <a:pt x="-3" y="7603"/>
                  <a:pt x="1" y="10015"/>
                </a:cubicBezTo>
                <a:cubicBezTo>
                  <a:pt x="22" y="9966"/>
                  <a:pt x="307" y="10003"/>
                  <a:pt x="1455" y="10000"/>
                </a:cubicBezTo>
                <a:lnTo>
                  <a:pt x="6887" y="10000"/>
                </a:lnTo>
                <a:cubicBezTo>
                  <a:pt x="7790" y="9243"/>
                  <a:pt x="8609" y="8273"/>
                  <a:pt x="9347" y="7090"/>
                </a:cubicBezTo>
                <a:cubicBezTo>
                  <a:pt x="10143" y="5808"/>
                  <a:pt x="10739" y="4222"/>
                  <a:pt x="11118" y="2322"/>
                </a:cubicBezTo>
                <a:cubicBezTo>
                  <a:pt x="11259" y="1602"/>
                  <a:pt x="11371" y="826"/>
                  <a:pt x="11455" y="0"/>
                </a:cubicBezTo>
                <a:lnTo>
                  <a:pt x="7" y="0"/>
                </a:lnTo>
                <a:close/>
              </a:path>
            </a:pathLst>
          </a:custGeom>
          <a:solidFill>
            <a:schemeClr val="accent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18" name="Title 1"/>
          <p:cNvSpPr>
            <a:spLocks noGrp="1"/>
          </p:cNvSpPr>
          <p:nvPr>
            <p:ph type="ctrTitle"/>
          </p:nvPr>
        </p:nvSpPr>
        <p:spPr>
          <a:xfrm>
            <a:off x="473697" y="327422"/>
            <a:ext cx="4812678" cy="1468385"/>
          </a:xfrm>
        </p:spPr>
        <p:txBody>
          <a:bodyPr anchor="b">
            <a:noAutofit/>
          </a:bodyPr>
          <a:lstStyle>
            <a:lvl1pPr algn="l">
              <a:lnSpc>
                <a:spcPct val="85000"/>
              </a:lnSpc>
              <a:defRPr sz="2475">
                <a:solidFill>
                  <a:schemeClr val="bg1"/>
                </a:solidFill>
              </a:defRPr>
            </a:lvl1pPr>
          </a:lstStyle>
          <a:p>
            <a:r>
              <a:rPr lang="en-US" smtClean="0"/>
              <a:t>Click to edit Master title style</a:t>
            </a:r>
            <a:endParaRPr lang="en-IE" dirty="0"/>
          </a:p>
        </p:txBody>
      </p:sp>
      <p:sp>
        <p:nvSpPr>
          <p:cNvPr id="19" name="Subtitle 2"/>
          <p:cNvSpPr>
            <a:spLocks noGrp="1"/>
          </p:cNvSpPr>
          <p:nvPr>
            <p:ph type="subTitle" idx="1"/>
          </p:nvPr>
        </p:nvSpPr>
        <p:spPr>
          <a:xfrm>
            <a:off x="473697" y="1762129"/>
            <a:ext cx="4812678" cy="1385888"/>
          </a:xfrm>
        </p:spPr>
        <p:txBody>
          <a:bodyPr>
            <a:noAutofit/>
          </a:bodyPr>
          <a:lstStyle>
            <a:lvl1pPr marL="0" indent="0" algn="l">
              <a:lnSpc>
                <a:spcPct val="85000"/>
              </a:lnSpc>
              <a:buNone/>
              <a:defRPr sz="2475" b="0" baseline="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IE" dirty="0"/>
          </a:p>
        </p:txBody>
      </p:sp>
      <p:sp>
        <p:nvSpPr>
          <p:cNvPr id="20" name="Text Placeholder 10"/>
          <p:cNvSpPr>
            <a:spLocks noGrp="1"/>
          </p:cNvSpPr>
          <p:nvPr>
            <p:ph type="body" sz="quarter" idx="13"/>
          </p:nvPr>
        </p:nvSpPr>
        <p:spPr>
          <a:xfrm>
            <a:off x="473871" y="3344163"/>
            <a:ext cx="3798094" cy="921544"/>
          </a:xfrm>
        </p:spPr>
        <p:txBody>
          <a:bodyPr>
            <a:noAutofit/>
          </a:bodyPr>
          <a:lstStyle>
            <a:lvl1pPr marL="0" indent="0">
              <a:spcBef>
                <a:spcPts val="0"/>
              </a:spcBef>
              <a:buNone/>
              <a:defRPr sz="1069" b="1" baseline="0">
                <a:solidFill>
                  <a:schemeClr val="accent2"/>
                </a:solidFill>
              </a:defRPr>
            </a:lvl1pPr>
            <a:lvl2pPr marL="257175" indent="0">
              <a:buNone/>
              <a:defRPr sz="1069" b="1"/>
            </a:lvl2pPr>
            <a:lvl3pPr marL="514350" indent="0">
              <a:buNone/>
              <a:defRPr sz="1069" b="1"/>
            </a:lvl3pPr>
            <a:lvl4pPr marL="771525" indent="0">
              <a:buNone/>
              <a:defRPr sz="1069" b="1"/>
            </a:lvl4pPr>
            <a:lvl5pPr marL="1028700" indent="0">
              <a:buNone/>
              <a:defRPr sz="1069" b="1"/>
            </a:lvl5pPr>
          </a:lstStyle>
          <a:p>
            <a:pPr lvl="0"/>
            <a:r>
              <a:rPr lang="en-US" smtClean="0"/>
              <a:t>Edit Master text styles</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44814" y="4461101"/>
            <a:ext cx="1498512" cy="619145"/>
          </a:xfrm>
          <a:prstGeom prst="rect">
            <a:avLst/>
          </a:prstGeom>
        </p:spPr>
      </p:pic>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91328" y="4673446"/>
            <a:ext cx="2014276" cy="378719"/>
          </a:xfrm>
          <a:prstGeom prst="rect">
            <a:avLst/>
          </a:prstGeom>
        </p:spPr>
      </p:pic>
      <p:grpSp>
        <p:nvGrpSpPr>
          <p:cNvPr id="12" name="Group 11"/>
          <p:cNvGrpSpPr/>
          <p:nvPr userDrawn="1"/>
        </p:nvGrpSpPr>
        <p:grpSpPr>
          <a:xfrm>
            <a:off x="595313" y="4655713"/>
            <a:ext cx="3116151" cy="396452"/>
            <a:chOff x="586349" y="5903692"/>
            <a:chExt cx="3282633" cy="699935"/>
          </a:xfrm>
        </p:grpSpPr>
        <p:pic>
          <p:nvPicPr>
            <p:cNvPr id="13" name="Picture 12"/>
            <p:cNvPicPr>
              <a:picLocks noChangeAspect="1"/>
            </p:cNvPicPr>
            <p:nvPr/>
          </p:nvPicPr>
          <p:blipFill rotWithShape="1">
            <a:blip r:embed="rId4" cstate="email">
              <a:extLst>
                <a:ext uri="{28A0092B-C50C-407E-A947-70E740481C1C}">
                  <a14:useLocalDpi xmlns:a14="http://schemas.microsoft.com/office/drawing/2010/main"/>
                </a:ext>
              </a:extLst>
            </a:blip>
            <a:srcRect l="11807" t="40870" r="47831" b="41228"/>
            <a:stretch/>
          </p:blipFill>
          <p:spPr>
            <a:xfrm>
              <a:off x="586349" y="5970644"/>
              <a:ext cx="1724629" cy="553581"/>
            </a:xfrm>
            <a:prstGeom prst="rect">
              <a:avLst/>
            </a:prstGeom>
          </p:spPr>
        </p:pic>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1007" y="5903692"/>
              <a:ext cx="897975" cy="699935"/>
            </a:xfrm>
            <a:prstGeom prst="rect">
              <a:avLst/>
            </a:prstGeom>
          </p:spPr>
        </p:pic>
      </p:grpSp>
    </p:spTree>
    <p:extLst>
      <p:ext uri="{BB962C8B-B14F-4D97-AF65-F5344CB8AC3E}">
        <p14:creationId xmlns:p14="http://schemas.microsoft.com/office/powerpoint/2010/main" val="3065573055"/>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3" name="Freeform 5"/>
          <p:cNvSpPr>
            <a:spLocks/>
          </p:cNvSpPr>
          <p:nvPr userDrawn="1"/>
        </p:nvSpPr>
        <p:spPr bwMode="auto">
          <a:xfrm>
            <a:off x="5" y="4"/>
            <a:ext cx="8307977" cy="4570469"/>
          </a:xfrm>
          <a:custGeom>
            <a:avLst/>
            <a:gdLst>
              <a:gd name="T0" fmla="*/ 0 w 2616"/>
              <a:gd name="T1" fmla="*/ 0 h 1918"/>
              <a:gd name="T2" fmla="*/ 0 w 2616"/>
              <a:gd name="T3" fmla="*/ 1893 h 1918"/>
              <a:gd name="T4" fmla="*/ 441 w 2616"/>
              <a:gd name="T5" fmla="*/ 1915 h 1918"/>
              <a:gd name="T6" fmla="*/ 986 w 2616"/>
              <a:gd name="T7" fmla="*/ 1839 h 1918"/>
              <a:gd name="T8" fmla="*/ 1612 w 2616"/>
              <a:gd name="T9" fmla="*/ 1581 h 1918"/>
              <a:gd name="T10" fmla="*/ 2173 w 2616"/>
              <a:gd name="T11" fmla="*/ 1105 h 1918"/>
              <a:gd name="T12" fmla="*/ 2543 w 2616"/>
              <a:gd name="T13" fmla="*/ 372 h 1918"/>
              <a:gd name="T14" fmla="*/ 2616 w 2616"/>
              <a:gd name="T15" fmla="*/ 0 h 1918"/>
              <a:gd name="T16" fmla="*/ 0 w 2616"/>
              <a:gd name="T17" fmla="*/ 0 h 1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16" h="1918">
                <a:moveTo>
                  <a:pt x="0" y="0"/>
                </a:moveTo>
                <a:cubicBezTo>
                  <a:pt x="0" y="1893"/>
                  <a:pt x="0" y="1893"/>
                  <a:pt x="0" y="1893"/>
                </a:cubicBezTo>
                <a:cubicBezTo>
                  <a:pt x="240" y="1918"/>
                  <a:pt x="441" y="1915"/>
                  <a:pt x="441" y="1915"/>
                </a:cubicBezTo>
                <a:cubicBezTo>
                  <a:pt x="594" y="1915"/>
                  <a:pt x="775" y="1890"/>
                  <a:pt x="986" y="1839"/>
                </a:cubicBezTo>
                <a:cubicBezTo>
                  <a:pt x="1197" y="1787"/>
                  <a:pt x="1405" y="1702"/>
                  <a:pt x="1612" y="1581"/>
                </a:cubicBezTo>
                <a:cubicBezTo>
                  <a:pt x="1819" y="1461"/>
                  <a:pt x="2006" y="1303"/>
                  <a:pt x="2173" y="1105"/>
                </a:cubicBezTo>
                <a:cubicBezTo>
                  <a:pt x="2339" y="908"/>
                  <a:pt x="2464" y="664"/>
                  <a:pt x="2543" y="372"/>
                </a:cubicBezTo>
                <a:cubicBezTo>
                  <a:pt x="2574" y="257"/>
                  <a:pt x="2598" y="133"/>
                  <a:pt x="2616" y="0"/>
                </a:cubicBezTo>
                <a:lnTo>
                  <a:pt x="0" y="0"/>
                </a:lnTo>
                <a:close/>
              </a:path>
            </a:pathLst>
          </a:custGeom>
          <a:solidFill>
            <a:schemeClr val="accent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ctrTitle"/>
          </p:nvPr>
        </p:nvSpPr>
        <p:spPr>
          <a:xfrm>
            <a:off x="647869" y="314330"/>
            <a:ext cx="7200000" cy="952436"/>
          </a:xfrm>
        </p:spPr>
        <p:txBody>
          <a:bodyPr anchor="b">
            <a:noAutofit/>
          </a:bodyPr>
          <a:lstStyle>
            <a:lvl1pPr algn="l">
              <a:lnSpc>
                <a:spcPct val="85000"/>
              </a:lnSpc>
              <a:defRPr sz="2363">
                <a:solidFill>
                  <a:schemeClr val="bg1"/>
                </a:solidFill>
              </a:defRPr>
            </a:lvl1pPr>
          </a:lstStyle>
          <a:p>
            <a:r>
              <a:rPr lang="en-US" smtClean="0"/>
              <a:t>Click to edit Master title style</a:t>
            </a:r>
            <a:endParaRPr lang="en-IE" dirty="0"/>
          </a:p>
        </p:txBody>
      </p:sp>
      <p:sp>
        <p:nvSpPr>
          <p:cNvPr id="3" name="Subtitle 2"/>
          <p:cNvSpPr>
            <a:spLocks noGrp="1"/>
          </p:cNvSpPr>
          <p:nvPr>
            <p:ph type="subTitle" idx="1"/>
          </p:nvPr>
        </p:nvSpPr>
        <p:spPr>
          <a:xfrm>
            <a:off x="647869" y="1286020"/>
            <a:ext cx="7200000" cy="810569"/>
          </a:xfrm>
        </p:spPr>
        <p:txBody>
          <a:bodyPr>
            <a:noAutofit/>
          </a:bodyPr>
          <a:lstStyle>
            <a:lvl1pPr marL="0" indent="0" algn="l">
              <a:lnSpc>
                <a:spcPct val="85000"/>
              </a:lnSpc>
              <a:buNone/>
              <a:defRPr sz="1913" b="0" baseline="0">
                <a:solidFill>
                  <a:schemeClr val="bg1"/>
                </a:solidFill>
              </a:defRPr>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smtClean="0"/>
              <a:t>Click to edit Master subtitle style</a:t>
            </a:r>
            <a:endParaRPr lang="en-IE" dirty="0"/>
          </a:p>
        </p:txBody>
      </p:sp>
      <p:sp>
        <p:nvSpPr>
          <p:cNvPr id="11" name="Text Placeholder 10"/>
          <p:cNvSpPr>
            <a:spLocks noGrp="1"/>
          </p:cNvSpPr>
          <p:nvPr>
            <p:ph type="body" sz="quarter" idx="13"/>
          </p:nvPr>
        </p:nvSpPr>
        <p:spPr>
          <a:xfrm>
            <a:off x="648042" y="2325261"/>
            <a:ext cx="3798094" cy="921544"/>
          </a:xfrm>
        </p:spPr>
        <p:txBody>
          <a:bodyPr>
            <a:noAutofit/>
          </a:bodyPr>
          <a:lstStyle>
            <a:lvl1pPr marL="0" indent="0">
              <a:spcBef>
                <a:spcPts val="0"/>
              </a:spcBef>
              <a:buNone/>
              <a:defRPr sz="1013" b="1" baseline="0">
                <a:solidFill>
                  <a:schemeClr val="accent2"/>
                </a:solidFill>
              </a:defRPr>
            </a:lvl1pPr>
            <a:lvl2pPr marL="192881" indent="0">
              <a:buNone/>
              <a:defRPr sz="802" b="1"/>
            </a:lvl2pPr>
            <a:lvl3pPr marL="385763" indent="0">
              <a:buNone/>
              <a:defRPr sz="802" b="1"/>
            </a:lvl3pPr>
            <a:lvl4pPr marL="578644" indent="0">
              <a:buNone/>
              <a:defRPr sz="802" b="1"/>
            </a:lvl4pPr>
            <a:lvl5pPr marL="771525" indent="0">
              <a:buNone/>
              <a:defRPr sz="802" b="1"/>
            </a:lvl5pPr>
          </a:lstStyle>
          <a:p>
            <a:pPr lvl="0"/>
            <a:r>
              <a:rPr lang="en-US" smtClean="0"/>
              <a:t>Click to edit Master text styles</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44814" y="4461101"/>
            <a:ext cx="1498512" cy="619145"/>
          </a:xfrm>
          <a:prstGeom prst="rect">
            <a:avLst/>
          </a:prstGeom>
        </p:spPr>
      </p:pic>
      <p:pic>
        <p:nvPicPr>
          <p:cNvPr id="16" name="Picture 1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91328" y="4673446"/>
            <a:ext cx="2014276" cy="378719"/>
          </a:xfrm>
          <a:prstGeom prst="rect">
            <a:avLst/>
          </a:prstGeom>
        </p:spPr>
      </p:pic>
      <p:grpSp>
        <p:nvGrpSpPr>
          <p:cNvPr id="18" name="Group 17"/>
          <p:cNvGrpSpPr/>
          <p:nvPr userDrawn="1"/>
        </p:nvGrpSpPr>
        <p:grpSpPr>
          <a:xfrm>
            <a:off x="595313" y="4655713"/>
            <a:ext cx="3116151" cy="396452"/>
            <a:chOff x="586349" y="5903692"/>
            <a:chExt cx="3282633" cy="699935"/>
          </a:xfrm>
        </p:grpSpPr>
        <p:pic>
          <p:nvPicPr>
            <p:cNvPr id="19" name="Picture 18"/>
            <p:cNvPicPr>
              <a:picLocks noChangeAspect="1"/>
            </p:cNvPicPr>
            <p:nvPr/>
          </p:nvPicPr>
          <p:blipFill rotWithShape="1">
            <a:blip r:embed="rId4" cstate="email">
              <a:extLst>
                <a:ext uri="{28A0092B-C50C-407E-A947-70E740481C1C}">
                  <a14:useLocalDpi xmlns:a14="http://schemas.microsoft.com/office/drawing/2010/main"/>
                </a:ext>
              </a:extLst>
            </a:blip>
            <a:srcRect l="11807" t="40870" r="47831" b="41228"/>
            <a:stretch/>
          </p:blipFill>
          <p:spPr>
            <a:xfrm>
              <a:off x="586349" y="5970644"/>
              <a:ext cx="1724629" cy="553581"/>
            </a:xfrm>
            <a:prstGeom prst="rect">
              <a:avLst/>
            </a:prstGeom>
          </p:spPr>
        </p:pic>
        <p:pic>
          <p:nvPicPr>
            <p:cNvPr id="20" name="Picture 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1007" y="5903692"/>
              <a:ext cx="897975" cy="699935"/>
            </a:xfrm>
            <a:prstGeom prst="rect">
              <a:avLst/>
            </a:prstGeom>
          </p:spPr>
        </p:pic>
      </p:grpSp>
    </p:spTree>
    <p:extLst>
      <p:ext uri="{BB962C8B-B14F-4D97-AF65-F5344CB8AC3E}">
        <p14:creationId xmlns:p14="http://schemas.microsoft.com/office/powerpoint/2010/main" val="2834013404"/>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16" name="Freeform 5"/>
          <p:cNvSpPr>
            <a:spLocks/>
          </p:cNvSpPr>
          <p:nvPr userDrawn="1"/>
        </p:nvSpPr>
        <p:spPr bwMode="auto">
          <a:xfrm>
            <a:off x="5" y="4"/>
            <a:ext cx="8307977" cy="4570469"/>
          </a:xfrm>
          <a:custGeom>
            <a:avLst/>
            <a:gdLst>
              <a:gd name="T0" fmla="*/ 0 w 2616"/>
              <a:gd name="T1" fmla="*/ 0 h 1918"/>
              <a:gd name="T2" fmla="*/ 0 w 2616"/>
              <a:gd name="T3" fmla="*/ 1893 h 1918"/>
              <a:gd name="T4" fmla="*/ 441 w 2616"/>
              <a:gd name="T5" fmla="*/ 1915 h 1918"/>
              <a:gd name="T6" fmla="*/ 986 w 2616"/>
              <a:gd name="T7" fmla="*/ 1839 h 1918"/>
              <a:gd name="T8" fmla="*/ 1612 w 2616"/>
              <a:gd name="T9" fmla="*/ 1581 h 1918"/>
              <a:gd name="T10" fmla="*/ 2173 w 2616"/>
              <a:gd name="T11" fmla="*/ 1105 h 1918"/>
              <a:gd name="T12" fmla="*/ 2543 w 2616"/>
              <a:gd name="T13" fmla="*/ 372 h 1918"/>
              <a:gd name="T14" fmla="*/ 2616 w 2616"/>
              <a:gd name="T15" fmla="*/ 0 h 1918"/>
              <a:gd name="T16" fmla="*/ 0 w 2616"/>
              <a:gd name="T17" fmla="*/ 0 h 1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16" h="1918">
                <a:moveTo>
                  <a:pt x="0" y="0"/>
                </a:moveTo>
                <a:cubicBezTo>
                  <a:pt x="0" y="1893"/>
                  <a:pt x="0" y="1893"/>
                  <a:pt x="0" y="1893"/>
                </a:cubicBezTo>
                <a:cubicBezTo>
                  <a:pt x="240" y="1918"/>
                  <a:pt x="441" y="1915"/>
                  <a:pt x="441" y="1915"/>
                </a:cubicBezTo>
                <a:cubicBezTo>
                  <a:pt x="594" y="1915"/>
                  <a:pt x="775" y="1890"/>
                  <a:pt x="986" y="1839"/>
                </a:cubicBezTo>
                <a:cubicBezTo>
                  <a:pt x="1197" y="1787"/>
                  <a:pt x="1405" y="1702"/>
                  <a:pt x="1612" y="1581"/>
                </a:cubicBezTo>
                <a:cubicBezTo>
                  <a:pt x="1819" y="1461"/>
                  <a:pt x="2006" y="1303"/>
                  <a:pt x="2173" y="1105"/>
                </a:cubicBezTo>
                <a:cubicBezTo>
                  <a:pt x="2339" y="908"/>
                  <a:pt x="2464" y="664"/>
                  <a:pt x="2543" y="372"/>
                </a:cubicBezTo>
                <a:cubicBezTo>
                  <a:pt x="2574" y="257"/>
                  <a:pt x="2598" y="133"/>
                  <a:pt x="2616" y="0"/>
                </a:cubicBezTo>
                <a:lnTo>
                  <a:pt x="0" y="0"/>
                </a:lnTo>
                <a:close/>
              </a:path>
            </a:pathLst>
          </a:custGeom>
          <a:solidFill>
            <a:schemeClr val="accent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ctrTitle"/>
          </p:nvPr>
        </p:nvSpPr>
        <p:spPr>
          <a:xfrm>
            <a:off x="654670" y="292895"/>
            <a:ext cx="7200000" cy="952844"/>
          </a:xfrm>
        </p:spPr>
        <p:txBody>
          <a:bodyPr anchor="b">
            <a:noAutofit/>
          </a:bodyPr>
          <a:lstStyle>
            <a:lvl1pPr algn="l">
              <a:lnSpc>
                <a:spcPct val="85000"/>
              </a:lnSpc>
              <a:defRPr sz="2363">
                <a:solidFill>
                  <a:schemeClr val="bg1"/>
                </a:solidFill>
              </a:defRPr>
            </a:lvl1pPr>
          </a:lstStyle>
          <a:p>
            <a:r>
              <a:rPr lang="en-US" smtClean="0"/>
              <a:t>Click to edit Master title style</a:t>
            </a:r>
            <a:endParaRPr lang="en-IE" dirty="0"/>
          </a:p>
        </p:txBody>
      </p:sp>
      <p:sp>
        <p:nvSpPr>
          <p:cNvPr id="3" name="Subtitle 2"/>
          <p:cNvSpPr>
            <a:spLocks noGrp="1"/>
          </p:cNvSpPr>
          <p:nvPr>
            <p:ph type="subTitle" idx="1"/>
          </p:nvPr>
        </p:nvSpPr>
        <p:spPr>
          <a:xfrm>
            <a:off x="654670" y="1283500"/>
            <a:ext cx="7200000" cy="873919"/>
          </a:xfrm>
        </p:spPr>
        <p:txBody>
          <a:bodyPr>
            <a:noAutofit/>
          </a:bodyPr>
          <a:lstStyle>
            <a:lvl1pPr marL="0" indent="0" algn="l">
              <a:lnSpc>
                <a:spcPct val="85000"/>
              </a:lnSpc>
              <a:buNone/>
              <a:defRPr sz="1913" b="0" baseline="0">
                <a:solidFill>
                  <a:schemeClr val="bg1"/>
                </a:solidFill>
              </a:defRPr>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smtClean="0"/>
              <a:t>Click to edit Master subtitle style</a:t>
            </a:r>
            <a:endParaRPr lang="en-IE" dirty="0"/>
          </a:p>
        </p:txBody>
      </p:sp>
      <p:sp>
        <p:nvSpPr>
          <p:cNvPr id="11" name="Text Placeholder 10"/>
          <p:cNvSpPr>
            <a:spLocks noGrp="1"/>
          </p:cNvSpPr>
          <p:nvPr>
            <p:ph type="body" sz="quarter" idx="13"/>
          </p:nvPr>
        </p:nvSpPr>
        <p:spPr>
          <a:xfrm>
            <a:off x="654844" y="2315461"/>
            <a:ext cx="3798094" cy="921544"/>
          </a:xfrm>
        </p:spPr>
        <p:txBody>
          <a:bodyPr>
            <a:noAutofit/>
          </a:bodyPr>
          <a:lstStyle>
            <a:lvl1pPr marL="0" indent="0">
              <a:spcBef>
                <a:spcPts val="0"/>
              </a:spcBef>
              <a:buNone/>
              <a:defRPr sz="1013" b="1" baseline="0">
                <a:solidFill>
                  <a:schemeClr val="accent2"/>
                </a:solidFill>
              </a:defRPr>
            </a:lvl1pPr>
            <a:lvl2pPr marL="192881" indent="0">
              <a:buNone/>
              <a:defRPr sz="802" b="1"/>
            </a:lvl2pPr>
            <a:lvl3pPr marL="385763" indent="0">
              <a:buNone/>
              <a:defRPr sz="802" b="1"/>
            </a:lvl3pPr>
            <a:lvl4pPr marL="578644" indent="0">
              <a:buNone/>
              <a:defRPr sz="802" b="1"/>
            </a:lvl4pPr>
            <a:lvl5pPr marL="771525" indent="0">
              <a:buNone/>
              <a:defRPr sz="802" b="1"/>
            </a:lvl5pPr>
          </a:lstStyle>
          <a:p>
            <a:pPr lvl="0"/>
            <a:r>
              <a:rPr lang="en-US" smtClean="0"/>
              <a:t>Click to edit Master text styles</a:t>
            </a:r>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44814" y="4461101"/>
            <a:ext cx="1498512" cy="619145"/>
          </a:xfrm>
          <a:prstGeom prst="rect">
            <a:avLst/>
          </a:prstGeom>
        </p:spPr>
      </p:pic>
      <p:pic>
        <p:nvPicPr>
          <p:cNvPr id="19" name="Picture 1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91328" y="4673446"/>
            <a:ext cx="2014276" cy="378719"/>
          </a:xfrm>
          <a:prstGeom prst="rect">
            <a:avLst/>
          </a:prstGeom>
        </p:spPr>
      </p:pic>
      <p:grpSp>
        <p:nvGrpSpPr>
          <p:cNvPr id="20" name="Group 19"/>
          <p:cNvGrpSpPr/>
          <p:nvPr userDrawn="1"/>
        </p:nvGrpSpPr>
        <p:grpSpPr>
          <a:xfrm>
            <a:off x="595313" y="4655713"/>
            <a:ext cx="3116151" cy="396452"/>
            <a:chOff x="586349" y="5903692"/>
            <a:chExt cx="3282633" cy="699935"/>
          </a:xfrm>
        </p:grpSpPr>
        <p:pic>
          <p:nvPicPr>
            <p:cNvPr id="21" name="Picture 20"/>
            <p:cNvPicPr>
              <a:picLocks noChangeAspect="1"/>
            </p:cNvPicPr>
            <p:nvPr/>
          </p:nvPicPr>
          <p:blipFill rotWithShape="1">
            <a:blip r:embed="rId4" cstate="email">
              <a:extLst>
                <a:ext uri="{28A0092B-C50C-407E-A947-70E740481C1C}">
                  <a14:useLocalDpi xmlns:a14="http://schemas.microsoft.com/office/drawing/2010/main"/>
                </a:ext>
              </a:extLst>
            </a:blip>
            <a:srcRect l="11807" t="40870" r="47831" b="41228"/>
            <a:stretch/>
          </p:blipFill>
          <p:spPr>
            <a:xfrm>
              <a:off x="586349" y="5970644"/>
              <a:ext cx="1724629" cy="553581"/>
            </a:xfrm>
            <a:prstGeom prst="rect">
              <a:avLst/>
            </a:prstGeom>
          </p:spPr>
        </p:pic>
        <p:pic>
          <p:nvPicPr>
            <p:cNvPr id="22" name="Picture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1007" y="5903692"/>
              <a:ext cx="897975" cy="699935"/>
            </a:xfrm>
            <a:prstGeom prst="rect">
              <a:avLst/>
            </a:prstGeom>
          </p:spPr>
        </p:pic>
      </p:grpSp>
    </p:spTree>
    <p:extLst>
      <p:ext uri="{BB962C8B-B14F-4D97-AF65-F5344CB8AC3E}">
        <p14:creationId xmlns:p14="http://schemas.microsoft.com/office/powerpoint/2010/main" val="4001192847"/>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Freeform 5"/>
          <p:cNvSpPr>
            <a:spLocks/>
          </p:cNvSpPr>
          <p:nvPr userDrawn="1"/>
        </p:nvSpPr>
        <p:spPr bwMode="auto">
          <a:xfrm>
            <a:off x="1" y="0"/>
            <a:ext cx="5702300" cy="5143500"/>
          </a:xfrm>
          <a:custGeom>
            <a:avLst/>
            <a:gdLst>
              <a:gd name="T0" fmla="*/ 0 w 1795"/>
              <a:gd name="T1" fmla="*/ 2160 h 2160"/>
              <a:gd name="T2" fmla="*/ 1596 w 1795"/>
              <a:gd name="T3" fmla="*/ 2160 h 2160"/>
              <a:gd name="T4" fmla="*/ 1795 w 1795"/>
              <a:gd name="T5" fmla="*/ 1254 h 2160"/>
              <a:gd name="T6" fmla="*/ 1246 w 1795"/>
              <a:gd name="T7" fmla="*/ 0 h 2160"/>
              <a:gd name="T8" fmla="*/ 0 w 1795"/>
              <a:gd name="T9" fmla="*/ 0 h 2160"/>
              <a:gd name="T10" fmla="*/ 0 w 1795"/>
              <a:gd name="T11" fmla="*/ 2160 h 2160"/>
            </a:gdLst>
            <a:ahLst/>
            <a:cxnLst>
              <a:cxn ang="0">
                <a:pos x="T0" y="T1"/>
              </a:cxn>
              <a:cxn ang="0">
                <a:pos x="T2" y="T3"/>
              </a:cxn>
              <a:cxn ang="0">
                <a:pos x="T4" y="T5"/>
              </a:cxn>
              <a:cxn ang="0">
                <a:pos x="T6" y="T7"/>
              </a:cxn>
              <a:cxn ang="0">
                <a:pos x="T8" y="T9"/>
              </a:cxn>
              <a:cxn ang="0">
                <a:pos x="T10" y="T11"/>
              </a:cxn>
            </a:cxnLst>
            <a:rect l="0" t="0" r="r" b="b"/>
            <a:pathLst>
              <a:path w="1795" h="2160">
                <a:moveTo>
                  <a:pt x="0" y="2160"/>
                </a:moveTo>
                <a:cubicBezTo>
                  <a:pt x="1596" y="2160"/>
                  <a:pt x="1596" y="2160"/>
                  <a:pt x="1596" y="2160"/>
                </a:cubicBezTo>
                <a:cubicBezTo>
                  <a:pt x="1727" y="1879"/>
                  <a:pt x="1795" y="1576"/>
                  <a:pt x="1795" y="1254"/>
                </a:cubicBezTo>
                <a:cubicBezTo>
                  <a:pt x="1795" y="662"/>
                  <a:pt x="1577" y="236"/>
                  <a:pt x="1246" y="0"/>
                </a:cubicBezTo>
                <a:cubicBezTo>
                  <a:pt x="0" y="0"/>
                  <a:pt x="0" y="0"/>
                  <a:pt x="0" y="0"/>
                </a:cubicBezTo>
                <a:lnTo>
                  <a:pt x="0" y="2160"/>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ctrTitle"/>
          </p:nvPr>
        </p:nvSpPr>
        <p:spPr>
          <a:xfrm>
            <a:off x="534657" y="1405346"/>
            <a:ext cx="4081158" cy="1051224"/>
          </a:xfrm>
        </p:spPr>
        <p:txBody>
          <a:bodyPr anchor="b">
            <a:noAutofit/>
          </a:bodyPr>
          <a:lstStyle>
            <a:lvl1pPr algn="l">
              <a:lnSpc>
                <a:spcPct val="85000"/>
              </a:lnSpc>
              <a:defRPr sz="1463">
                <a:solidFill>
                  <a:schemeClr val="accent1"/>
                </a:solidFill>
              </a:defRPr>
            </a:lvl1pPr>
          </a:lstStyle>
          <a:p>
            <a:r>
              <a:rPr lang="en-US" smtClean="0"/>
              <a:t>Click to edit Master title style</a:t>
            </a:r>
            <a:endParaRPr lang="en-IE" dirty="0"/>
          </a:p>
        </p:txBody>
      </p:sp>
      <p:sp>
        <p:nvSpPr>
          <p:cNvPr id="3" name="Subtitle 2"/>
          <p:cNvSpPr>
            <a:spLocks noGrp="1"/>
          </p:cNvSpPr>
          <p:nvPr>
            <p:ph type="subTitle" idx="1"/>
          </p:nvPr>
        </p:nvSpPr>
        <p:spPr>
          <a:xfrm>
            <a:off x="534657" y="2404314"/>
            <a:ext cx="4081158" cy="1090633"/>
          </a:xfrm>
        </p:spPr>
        <p:txBody>
          <a:bodyPr>
            <a:noAutofit/>
          </a:bodyPr>
          <a:lstStyle>
            <a:lvl1pPr marL="0" indent="0" algn="l">
              <a:lnSpc>
                <a:spcPct val="85000"/>
              </a:lnSpc>
              <a:buNone/>
              <a:defRPr sz="1463" b="0" baseline="0">
                <a:solidFill>
                  <a:schemeClr val="accent1"/>
                </a:solidFill>
              </a:defRPr>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smtClean="0"/>
              <a:t>Click to edit Master subtitle style</a:t>
            </a:r>
            <a:endParaRPr lang="en-IE" dirty="0"/>
          </a:p>
        </p:txBody>
      </p:sp>
      <p:sp>
        <p:nvSpPr>
          <p:cNvPr id="11" name="Text Placeholder 10"/>
          <p:cNvSpPr>
            <a:spLocks noGrp="1"/>
          </p:cNvSpPr>
          <p:nvPr>
            <p:ph type="body" sz="quarter" idx="13"/>
          </p:nvPr>
        </p:nvSpPr>
        <p:spPr>
          <a:xfrm>
            <a:off x="534834" y="3480444"/>
            <a:ext cx="3709511" cy="676274"/>
          </a:xfrm>
        </p:spPr>
        <p:txBody>
          <a:bodyPr>
            <a:noAutofit/>
          </a:bodyPr>
          <a:lstStyle>
            <a:lvl1pPr marL="0" indent="0">
              <a:spcBef>
                <a:spcPts val="0"/>
              </a:spcBef>
              <a:buNone/>
              <a:defRPr sz="788" b="1" baseline="0">
                <a:solidFill>
                  <a:schemeClr val="tx2"/>
                </a:solidFill>
              </a:defRPr>
            </a:lvl1pPr>
            <a:lvl2pPr marL="192881" indent="0">
              <a:buNone/>
              <a:defRPr sz="802" b="1"/>
            </a:lvl2pPr>
            <a:lvl3pPr marL="385763" indent="0">
              <a:buNone/>
              <a:defRPr sz="802" b="1"/>
            </a:lvl3pPr>
            <a:lvl4pPr marL="578644" indent="0">
              <a:buNone/>
              <a:defRPr sz="802" b="1"/>
            </a:lvl4pPr>
            <a:lvl5pPr marL="771525" indent="0">
              <a:buNone/>
              <a:defRPr sz="802" b="1"/>
            </a:lvl5pPr>
          </a:lstStyle>
          <a:p>
            <a:pPr lvl="0"/>
            <a:r>
              <a:rPr lang="en-US" smtClean="0"/>
              <a:t>Click to edit Master text styles</a:t>
            </a:r>
          </a:p>
        </p:txBody>
      </p:sp>
      <p:pic>
        <p:nvPicPr>
          <p:cNvPr id="16" name="Picture 15"/>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8161" y="354520"/>
            <a:ext cx="1287463" cy="823304"/>
          </a:xfrm>
          <a:prstGeom prst="rect">
            <a:avLst/>
          </a:prstGeom>
          <a:noFill/>
          <a:ln>
            <a:noFill/>
          </a:ln>
        </p:spPr>
      </p:pic>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95314" y="4784486"/>
            <a:ext cx="1677600" cy="83880"/>
          </a:xfrm>
          <a:prstGeom prst="rect">
            <a:avLst/>
          </a:prstGeom>
        </p:spPr>
      </p:pic>
    </p:spTree>
    <p:extLst>
      <p:ext uri="{BB962C8B-B14F-4D97-AF65-F5344CB8AC3E}">
        <p14:creationId xmlns:p14="http://schemas.microsoft.com/office/powerpoint/2010/main" val="1208947108"/>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p:txBody>
      </p:sp>
      <p:sp>
        <p:nvSpPr>
          <p:cNvPr id="4" name="Date Placeholder 3"/>
          <p:cNvSpPr>
            <a:spLocks noGrp="1"/>
          </p:cNvSpPr>
          <p:nvPr>
            <p:ph type="dt" sz="half" idx="10"/>
          </p:nvPr>
        </p:nvSpPr>
        <p:spPr/>
        <p:txBody>
          <a:bodyPr/>
          <a:lstStyle/>
          <a:p>
            <a:pPr defTabSz="685800">
              <a:buClrTx/>
            </a:pPr>
            <a:fld id="{FE3BA6B8-35DE-479A-B563-26F690D725EF}" type="datetime1">
              <a:rPr lang="en-IE" kern="1200" smtClean="0">
                <a:solidFill>
                  <a:srgbClr val="26CAD3"/>
                </a:solidFill>
                <a:latin typeface="Calibri"/>
                <a:ea typeface="+mn-ea"/>
                <a:cs typeface="+mn-cs"/>
              </a:rPr>
              <a:pPr defTabSz="685800">
                <a:buClrTx/>
              </a:pPr>
              <a:t>15/10/2019</a:t>
            </a:fld>
            <a:endParaRPr lang="en-IE" kern="1200">
              <a:solidFill>
                <a:srgbClr val="26CAD3"/>
              </a:solidFill>
              <a:latin typeface="Calibri"/>
              <a:ea typeface="+mn-ea"/>
              <a:cs typeface="+mn-cs"/>
            </a:endParaRPr>
          </a:p>
        </p:txBody>
      </p:sp>
      <p:sp>
        <p:nvSpPr>
          <p:cNvPr id="5" name="Footer Placeholder 4"/>
          <p:cNvSpPr>
            <a:spLocks noGrp="1"/>
          </p:cNvSpPr>
          <p:nvPr>
            <p:ph type="ftr" sz="quarter" idx="11"/>
          </p:nvPr>
        </p:nvSpPr>
        <p:spPr>
          <a:xfrm>
            <a:off x="1704952" y="3999609"/>
            <a:ext cx="4650131" cy="273844"/>
          </a:xfrm>
        </p:spPr>
        <p:txBody>
          <a:bodyPr/>
          <a:lstStyle/>
          <a:p>
            <a:pPr defTabSz="685800">
              <a:buClrTx/>
            </a:pPr>
            <a:endParaRPr lang="en-IE" kern="1200">
              <a:solidFill>
                <a:srgbClr val="26CAD3"/>
              </a:solidFill>
              <a:latin typeface="Calibri"/>
              <a:ea typeface="+mn-ea"/>
              <a:cs typeface="+mn-cs"/>
            </a:endParaRPr>
          </a:p>
        </p:txBody>
      </p:sp>
      <p:sp>
        <p:nvSpPr>
          <p:cNvPr id="6" name="Slide Number Placeholder 5"/>
          <p:cNvSpPr>
            <a:spLocks noGrp="1"/>
          </p:cNvSpPr>
          <p:nvPr>
            <p:ph type="sldNum" sz="quarter" idx="12"/>
          </p:nvPr>
        </p:nvSpPr>
        <p:spPr>
          <a:xfrm>
            <a:off x="8572500" y="4782000"/>
            <a:ext cx="571500" cy="273844"/>
          </a:xfrm>
        </p:spPr>
        <p:txBody>
          <a:bodyPr/>
          <a:lstStyle>
            <a:lvl1pPr>
              <a:defRPr sz="1350" b="1"/>
            </a:lvl1pPr>
          </a:lstStyle>
          <a:p>
            <a:pPr defTabSz="685800">
              <a:buClrTx/>
            </a:pPr>
            <a:fld id="{66D7C2A8-3574-48AF-9B9F-6538CE887783}" type="slidenum">
              <a:rPr lang="en-IE" kern="1200" smtClean="0">
                <a:solidFill>
                  <a:srgbClr val="26CAD3"/>
                </a:solidFill>
                <a:latin typeface="Calibri"/>
                <a:ea typeface="+mn-ea"/>
                <a:cs typeface="+mn-cs"/>
              </a:rPr>
              <a:pPr defTabSz="685800">
                <a:buClrTx/>
              </a:pPr>
              <a:t>‹#›</a:t>
            </a:fld>
            <a:endParaRPr lang="en-IE" kern="1200">
              <a:solidFill>
                <a:srgbClr val="26CAD3"/>
              </a:solidFill>
              <a:latin typeface="Calibri"/>
              <a:ea typeface="+mn-ea"/>
              <a:cs typeface="+mn-cs"/>
            </a:endParaRPr>
          </a:p>
        </p:txBody>
      </p:sp>
    </p:spTree>
    <p:extLst>
      <p:ext uri="{BB962C8B-B14F-4D97-AF65-F5344CB8AC3E}">
        <p14:creationId xmlns:p14="http://schemas.microsoft.com/office/powerpoint/2010/main" val="328053721"/>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Wider">
    <p:spTree>
      <p:nvGrpSpPr>
        <p:cNvPr id="1" name=""/>
        <p:cNvGrpSpPr/>
        <p:nvPr/>
      </p:nvGrpSpPr>
      <p:grpSpPr>
        <a:xfrm>
          <a:off x="0" y="0"/>
          <a:ext cx="0" cy="0"/>
          <a:chOff x="0" y="0"/>
          <a:chExt cx="0" cy="0"/>
        </a:xfrm>
      </p:grpSpPr>
      <p:sp>
        <p:nvSpPr>
          <p:cNvPr id="2" name="Title 1"/>
          <p:cNvSpPr>
            <a:spLocks noGrp="1"/>
          </p:cNvSpPr>
          <p:nvPr>
            <p:ph type="title"/>
          </p:nvPr>
        </p:nvSpPr>
        <p:spPr>
          <a:xfrm>
            <a:off x="571500" y="0"/>
            <a:ext cx="7855132" cy="800100"/>
          </a:xfrm>
        </p:spPr>
        <p:txBody>
          <a:bodyPr/>
          <a:lstStyle>
            <a:lvl1pPr>
              <a:defRPr sz="2100"/>
            </a:lvl1pPr>
          </a:lstStyle>
          <a:p>
            <a:r>
              <a:rPr lang="en-US" smtClean="0"/>
              <a:t>Click to edit Master title style</a:t>
            </a:r>
            <a:endParaRPr lang="en-IE"/>
          </a:p>
        </p:txBody>
      </p:sp>
      <p:sp>
        <p:nvSpPr>
          <p:cNvPr id="3" name="Content Placeholder 2"/>
          <p:cNvSpPr>
            <a:spLocks noGrp="1"/>
          </p:cNvSpPr>
          <p:nvPr>
            <p:ph idx="1"/>
          </p:nvPr>
        </p:nvSpPr>
        <p:spPr>
          <a:xfrm>
            <a:off x="644439" y="1428754"/>
            <a:ext cx="6836789" cy="3203972"/>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4" name="Date Placeholder 3"/>
          <p:cNvSpPr>
            <a:spLocks noGrp="1"/>
          </p:cNvSpPr>
          <p:nvPr>
            <p:ph type="dt" sz="half" idx="10"/>
          </p:nvPr>
        </p:nvSpPr>
        <p:spPr/>
        <p:txBody>
          <a:bodyPr/>
          <a:lstStyle/>
          <a:p>
            <a:pPr defTabSz="685800">
              <a:buClrTx/>
            </a:pPr>
            <a:fld id="{ECC66D36-2881-453D-8440-2E6D0FBA8A28}" type="datetime1">
              <a:rPr lang="en-IE" kern="1200" smtClean="0">
                <a:solidFill>
                  <a:srgbClr val="26CAD3"/>
                </a:solidFill>
                <a:latin typeface="Calibri"/>
                <a:ea typeface="+mn-ea"/>
                <a:cs typeface="+mn-cs"/>
              </a:rPr>
              <a:pPr defTabSz="685800">
                <a:buClrTx/>
              </a:pPr>
              <a:t>15/10/2019</a:t>
            </a:fld>
            <a:endParaRPr lang="en-IE" kern="1200">
              <a:solidFill>
                <a:srgbClr val="26CAD3"/>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IE" kern="1200" dirty="0">
              <a:solidFill>
                <a:srgbClr val="26CAD3"/>
              </a:solidFill>
              <a:latin typeface="Calibri"/>
              <a:ea typeface="+mn-ea"/>
              <a:cs typeface="+mn-cs"/>
            </a:endParaRPr>
          </a:p>
        </p:txBody>
      </p:sp>
      <p:sp>
        <p:nvSpPr>
          <p:cNvPr id="6" name="Slide Number Placeholder 5"/>
          <p:cNvSpPr>
            <a:spLocks noGrp="1"/>
          </p:cNvSpPr>
          <p:nvPr>
            <p:ph type="sldNum" sz="quarter" idx="12"/>
          </p:nvPr>
        </p:nvSpPr>
        <p:spPr>
          <a:xfrm>
            <a:off x="8572500" y="4803737"/>
            <a:ext cx="571500" cy="273844"/>
          </a:xfrm>
        </p:spPr>
        <p:txBody>
          <a:bodyPr/>
          <a:lstStyle>
            <a:lvl1pPr>
              <a:defRPr sz="1350" b="1"/>
            </a:lvl1pPr>
          </a:lstStyle>
          <a:p>
            <a:pPr defTabSz="685800">
              <a:buClrTx/>
            </a:pPr>
            <a:fld id="{66D7C2A8-3574-48AF-9B9F-6538CE887783}" type="slidenum">
              <a:rPr lang="en-IE" kern="1200" smtClean="0">
                <a:solidFill>
                  <a:srgbClr val="26CAD3"/>
                </a:solidFill>
                <a:latin typeface="Calibri"/>
                <a:ea typeface="+mn-ea"/>
                <a:cs typeface="+mn-cs"/>
              </a:rPr>
              <a:pPr defTabSz="685800">
                <a:buClrTx/>
              </a:pPr>
              <a:t>‹#›</a:t>
            </a:fld>
            <a:endParaRPr lang="en-IE" kern="1200">
              <a:solidFill>
                <a:srgbClr val="26CAD3"/>
              </a:solidFill>
              <a:latin typeface="Calibri"/>
              <a:ea typeface="+mn-ea"/>
              <a:cs typeface="+mn-cs"/>
            </a:endParaRPr>
          </a:p>
        </p:txBody>
      </p:sp>
    </p:spTree>
    <p:extLst>
      <p:ext uri="{BB962C8B-B14F-4D97-AF65-F5344CB8AC3E}">
        <p14:creationId xmlns:p14="http://schemas.microsoft.com/office/powerpoint/2010/main" val="139716074"/>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secHead" preserve="1">
  <p:cSld name="Divider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Freeform 5"/>
          <p:cNvSpPr>
            <a:spLocks/>
          </p:cNvSpPr>
          <p:nvPr userDrawn="1"/>
        </p:nvSpPr>
        <p:spPr bwMode="auto">
          <a:xfrm>
            <a:off x="1" y="1"/>
            <a:ext cx="5216434" cy="3223692"/>
          </a:xfrm>
          <a:custGeom>
            <a:avLst/>
            <a:gdLst>
              <a:gd name="T0" fmla="*/ 0 w 1642"/>
              <a:gd name="T1" fmla="*/ 1306 h 1352"/>
              <a:gd name="T2" fmla="*/ 377 w 1642"/>
              <a:gd name="T3" fmla="*/ 1352 h 1352"/>
              <a:gd name="T4" fmla="*/ 1273 w 1642"/>
              <a:gd name="T5" fmla="*/ 1030 h 1352"/>
              <a:gd name="T6" fmla="*/ 1642 w 1642"/>
              <a:gd name="T7" fmla="*/ 152 h 1352"/>
              <a:gd name="T8" fmla="*/ 1634 w 1642"/>
              <a:gd name="T9" fmla="*/ 0 h 1352"/>
              <a:gd name="T10" fmla="*/ 0 w 1642"/>
              <a:gd name="T11" fmla="*/ 0 h 1352"/>
              <a:gd name="T12" fmla="*/ 0 w 1642"/>
              <a:gd name="T13" fmla="*/ 1306 h 1352"/>
            </a:gdLst>
            <a:ahLst/>
            <a:cxnLst>
              <a:cxn ang="0">
                <a:pos x="T0" y="T1"/>
              </a:cxn>
              <a:cxn ang="0">
                <a:pos x="T2" y="T3"/>
              </a:cxn>
              <a:cxn ang="0">
                <a:pos x="T4" y="T5"/>
              </a:cxn>
              <a:cxn ang="0">
                <a:pos x="T6" y="T7"/>
              </a:cxn>
              <a:cxn ang="0">
                <a:pos x="T8" y="T9"/>
              </a:cxn>
              <a:cxn ang="0">
                <a:pos x="T10" y="T11"/>
              </a:cxn>
              <a:cxn ang="0">
                <a:pos x="T12" y="T13"/>
              </a:cxn>
            </a:cxnLst>
            <a:rect l="0" t="0" r="r" b="b"/>
            <a:pathLst>
              <a:path w="1642" h="1352">
                <a:moveTo>
                  <a:pt x="0" y="1306"/>
                </a:moveTo>
                <a:cubicBezTo>
                  <a:pt x="118" y="1336"/>
                  <a:pt x="244" y="1352"/>
                  <a:pt x="377" y="1352"/>
                </a:cubicBezTo>
                <a:cubicBezTo>
                  <a:pt x="730" y="1352"/>
                  <a:pt x="1029" y="1245"/>
                  <a:pt x="1273" y="1030"/>
                </a:cubicBezTo>
                <a:cubicBezTo>
                  <a:pt x="1518" y="815"/>
                  <a:pt x="1642" y="523"/>
                  <a:pt x="1642" y="152"/>
                </a:cubicBezTo>
                <a:cubicBezTo>
                  <a:pt x="1642" y="100"/>
                  <a:pt x="1639" y="49"/>
                  <a:pt x="1634" y="0"/>
                </a:cubicBezTo>
                <a:cubicBezTo>
                  <a:pt x="0" y="0"/>
                  <a:pt x="0" y="0"/>
                  <a:pt x="0" y="0"/>
                </a:cubicBezTo>
                <a:lnTo>
                  <a:pt x="0" y="1306"/>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title"/>
          </p:nvPr>
        </p:nvSpPr>
        <p:spPr>
          <a:xfrm>
            <a:off x="644435" y="365760"/>
            <a:ext cx="2955303" cy="836023"/>
          </a:xfrm>
        </p:spPr>
        <p:txBody>
          <a:bodyPr anchor="t" anchorCtr="0">
            <a:noAutofit/>
          </a:bodyPr>
          <a:lstStyle>
            <a:lvl1pPr>
              <a:lnSpc>
                <a:spcPct val="90000"/>
              </a:lnSpc>
              <a:defRPr sz="2138">
                <a:solidFill>
                  <a:schemeClr val="accent1"/>
                </a:solidFill>
              </a:defRPr>
            </a:lvl1pPr>
          </a:lstStyle>
          <a:p>
            <a:r>
              <a:rPr lang="en-US" smtClean="0"/>
              <a:t>Click to edit Master title style</a:t>
            </a:r>
            <a:endParaRPr lang="en-IE" dirty="0"/>
          </a:p>
        </p:txBody>
      </p:sp>
      <p:sp>
        <p:nvSpPr>
          <p:cNvPr id="3" name="Text Placeholder 2"/>
          <p:cNvSpPr>
            <a:spLocks noGrp="1"/>
          </p:cNvSpPr>
          <p:nvPr>
            <p:ph type="body" idx="1"/>
          </p:nvPr>
        </p:nvSpPr>
        <p:spPr>
          <a:xfrm>
            <a:off x="644435" y="1201790"/>
            <a:ext cx="2955303" cy="1125140"/>
          </a:xfrm>
        </p:spPr>
        <p:txBody>
          <a:bodyPr>
            <a:noAutofit/>
          </a:bodyPr>
          <a:lstStyle>
            <a:lvl1pPr marL="0" indent="0">
              <a:lnSpc>
                <a:spcPct val="85000"/>
              </a:lnSpc>
              <a:buNone/>
              <a:defRPr sz="1013">
                <a:solidFill>
                  <a:schemeClr val="tx1">
                    <a:tint val="75000"/>
                  </a:schemeClr>
                </a:solidFill>
              </a:defRPr>
            </a:lvl1pPr>
            <a:lvl2pPr marL="192881" indent="0">
              <a:buNone/>
              <a:defRPr sz="844">
                <a:solidFill>
                  <a:schemeClr val="tx1">
                    <a:tint val="75000"/>
                  </a:schemeClr>
                </a:solidFill>
              </a:defRPr>
            </a:lvl2pPr>
            <a:lvl3pPr marL="385763" indent="0">
              <a:buNone/>
              <a:defRPr sz="760">
                <a:solidFill>
                  <a:schemeClr val="tx1">
                    <a:tint val="75000"/>
                  </a:schemeClr>
                </a:solidFill>
              </a:defRPr>
            </a:lvl3pPr>
            <a:lvl4pPr marL="578644" indent="0">
              <a:buNone/>
              <a:defRPr sz="675">
                <a:solidFill>
                  <a:schemeClr val="tx1">
                    <a:tint val="75000"/>
                  </a:schemeClr>
                </a:solidFill>
              </a:defRPr>
            </a:lvl4pPr>
            <a:lvl5pPr marL="771525" indent="0">
              <a:buNone/>
              <a:defRPr sz="675">
                <a:solidFill>
                  <a:schemeClr val="tx1">
                    <a:tint val="75000"/>
                  </a:schemeClr>
                </a:solidFill>
              </a:defRPr>
            </a:lvl5pPr>
            <a:lvl6pPr marL="964406" indent="0">
              <a:buNone/>
              <a:defRPr sz="675">
                <a:solidFill>
                  <a:schemeClr val="tx1">
                    <a:tint val="75000"/>
                  </a:schemeClr>
                </a:solidFill>
              </a:defRPr>
            </a:lvl6pPr>
            <a:lvl7pPr marL="1157288" indent="0">
              <a:buNone/>
              <a:defRPr sz="675">
                <a:solidFill>
                  <a:schemeClr val="tx1">
                    <a:tint val="75000"/>
                  </a:schemeClr>
                </a:solidFill>
              </a:defRPr>
            </a:lvl7pPr>
            <a:lvl8pPr marL="1350169" indent="0">
              <a:buNone/>
              <a:defRPr sz="675">
                <a:solidFill>
                  <a:schemeClr val="tx1">
                    <a:tint val="75000"/>
                  </a:schemeClr>
                </a:solidFill>
              </a:defRPr>
            </a:lvl8pPr>
            <a:lvl9pPr marL="1543050" indent="0">
              <a:buNone/>
              <a:defRPr sz="67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pPr defTabSz="685800">
              <a:buClrTx/>
            </a:pPr>
            <a:fld id="{AC3C34B9-D8E4-4DB3-9D07-6054DA1D95C7}" type="datetime1">
              <a:rPr lang="en-IE" kern="1200" smtClean="0">
                <a:solidFill>
                  <a:prstClr val="white"/>
                </a:solidFill>
                <a:latin typeface="Calibri"/>
                <a:ea typeface="+mn-ea"/>
                <a:cs typeface="+mn-cs"/>
              </a:rPr>
              <a:pPr defTabSz="685800">
                <a:buClrTx/>
              </a:pPr>
              <a:t>15/10/2019</a:t>
            </a:fld>
            <a:endParaRPr lang="en-IE" kern="1200" dirty="0">
              <a:solidFill>
                <a:prstClr val="white"/>
              </a:solidFill>
              <a:latin typeface="Calibri"/>
              <a:ea typeface="+mn-ea"/>
              <a:cs typeface="+mn-cs"/>
            </a:endParaRPr>
          </a:p>
        </p:txBody>
      </p:sp>
      <p:sp>
        <p:nvSpPr>
          <p:cNvPr id="5" name="Footer Placeholder 4"/>
          <p:cNvSpPr>
            <a:spLocks noGrp="1"/>
          </p:cNvSpPr>
          <p:nvPr>
            <p:ph type="ftr" sz="quarter" idx="11"/>
          </p:nvPr>
        </p:nvSpPr>
        <p:spPr/>
        <p:txBody>
          <a:bodyPr/>
          <a:lstStyle>
            <a:lvl1pPr>
              <a:defRPr>
                <a:solidFill>
                  <a:schemeClr val="bg1"/>
                </a:solidFill>
              </a:defRPr>
            </a:lvl1pPr>
          </a:lstStyle>
          <a:p>
            <a:pPr defTabSz="685800">
              <a:buClrTx/>
            </a:pPr>
            <a:endParaRPr lang="en-IE" kern="1200">
              <a:solidFill>
                <a:prstClr val="white"/>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defTabSz="685800">
              <a:buClrTx/>
            </a:pPr>
            <a:fld id="{66D7C2A8-3574-48AF-9B9F-6538CE887783}" type="slidenum">
              <a:rPr lang="en-IE" kern="1200" smtClean="0">
                <a:solidFill>
                  <a:prstClr val="white"/>
                </a:solidFill>
                <a:latin typeface="Calibri"/>
                <a:ea typeface="+mn-ea"/>
                <a:cs typeface="+mn-cs"/>
              </a:rPr>
              <a:pPr defTabSz="685800">
                <a:buClrTx/>
              </a:pPr>
              <a:t>‹#›</a:t>
            </a:fld>
            <a:endParaRPr lang="en-IE" kern="1200">
              <a:solidFill>
                <a:prstClr val="white"/>
              </a:solidFill>
              <a:latin typeface="Calibri"/>
              <a:ea typeface="+mn-ea"/>
              <a:cs typeface="+mn-cs"/>
            </a:endParaRPr>
          </a:p>
        </p:txBody>
      </p:sp>
      <p:pic>
        <p:nvPicPr>
          <p:cNvPr id="8" name="Picture 7"/>
          <p:cNvPicPr>
            <a:picLocks noChangeAspect="1"/>
          </p:cNvPicPr>
          <p:nvPr userDrawn="1"/>
        </p:nvPicPr>
        <p:blipFill rotWithShape="1">
          <a:blip r:embed="rId3" cstate="email">
            <a:biLevel thresh="25000"/>
            <a:extLst>
              <a:ext uri="{28A0092B-C50C-407E-A947-70E740481C1C}">
                <a14:useLocalDpi xmlns:a14="http://schemas.microsoft.com/office/drawing/2010/main"/>
              </a:ext>
            </a:extLst>
          </a:blip>
          <a:srcRect/>
          <a:stretch/>
        </p:blipFill>
        <p:spPr>
          <a:xfrm>
            <a:off x="8009559" y="4527351"/>
            <a:ext cx="895570" cy="442568"/>
          </a:xfrm>
          <a:prstGeom prst="rect">
            <a:avLst/>
          </a:prstGeom>
          <a:noFill/>
          <a:ln>
            <a:noFill/>
          </a:ln>
        </p:spPr>
      </p:pic>
    </p:spTree>
    <p:extLst>
      <p:ext uri="{BB962C8B-B14F-4D97-AF65-F5344CB8AC3E}">
        <p14:creationId xmlns:p14="http://schemas.microsoft.com/office/powerpoint/2010/main" val="364499699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Divider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Freeform 5"/>
          <p:cNvSpPr>
            <a:spLocks/>
          </p:cNvSpPr>
          <p:nvPr userDrawn="1"/>
        </p:nvSpPr>
        <p:spPr bwMode="auto">
          <a:xfrm>
            <a:off x="1" y="1"/>
            <a:ext cx="5216434" cy="3223692"/>
          </a:xfrm>
          <a:custGeom>
            <a:avLst/>
            <a:gdLst>
              <a:gd name="T0" fmla="*/ 0 w 1642"/>
              <a:gd name="T1" fmla="*/ 1306 h 1352"/>
              <a:gd name="T2" fmla="*/ 377 w 1642"/>
              <a:gd name="T3" fmla="*/ 1352 h 1352"/>
              <a:gd name="T4" fmla="*/ 1273 w 1642"/>
              <a:gd name="T5" fmla="*/ 1030 h 1352"/>
              <a:gd name="T6" fmla="*/ 1642 w 1642"/>
              <a:gd name="T7" fmla="*/ 152 h 1352"/>
              <a:gd name="T8" fmla="*/ 1634 w 1642"/>
              <a:gd name="T9" fmla="*/ 0 h 1352"/>
              <a:gd name="T10" fmla="*/ 0 w 1642"/>
              <a:gd name="T11" fmla="*/ 0 h 1352"/>
              <a:gd name="T12" fmla="*/ 0 w 1642"/>
              <a:gd name="T13" fmla="*/ 1306 h 1352"/>
            </a:gdLst>
            <a:ahLst/>
            <a:cxnLst>
              <a:cxn ang="0">
                <a:pos x="T0" y="T1"/>
              </a:cxn>
              <a:cxn ang="0">
                <a:pos x="T2" y="T3"/>
              </a:cxn>
              <a:cxn ang="0">
                <a:pos x="T4" y="T5"/>
              </a:cxn>
              <a:cxn ang="0">
                <a:pos x="T6" y="T7"/>
              </a:cxn>
              <a:cxn ang="0">
                <a:pos x="T8" y="T9"/>
              </a:cxn>
              <a:cxn ang="0">
                <a:pos x="T10" y="T11"/>
              </a:cxn>
              <a:cxn ang="0">
                <a:pos x="T12" y="T13"/>
              </a:cxn>
            </a:cxnLst>
            <a:rect l="0" t="0" r="r" b="b"/>
            <a:pathLst>
              <a:path w="1642" h="1352">
                <a:moveTo>
                  <a:pt x="0" y="1306"/>
                </a:moveTo>
                <a:cubicBezTo>
                  <a:pt x="118" y="1336"/>
                  <a:pt x="244" y="1352"/>
                  <a:pt x="377" y="1352"/>
                </a:cubicBezTo>
                <a:cubicBezTo>
                  <a:pt x="730" y="1352"/>
                  <a:pt x="1029" y="1245"/>
                  <a:pt x="1273" y="1030"/>
                </a:cubicBezTo>
                <a:cubicBezTo>
                  <a:pt x="1518" y="815"/>
                  <a:pt x="1642" y="523"/>
                  <a:pt x="1642" y="152"/>
                </a:cubicBezTo>
                <a:cubicBezTo>
                  <a:pt x="1642" y="100"/>
                  <a:pt x="1639" y="49"/>
                  <a:pt x="1634" y="0"/>
                </a:cubicBezTo>
                <a:cubicBezTo>
                  <a:pt x="0" y="0"/>
                  <a:pt x="0" y="0"/>
                  <a:pt x="0" y="0"/>
                </a:cubicBezTo>
                <a:lnTo>
                  <a:pt x="0" y="1306"/>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title"/>
          </p:nvPr>
        </p:nvSpPr>
        <p:spPr>
          <a:xfrm>
            <a:off x="644435" y="365760"/>
            <a:ext cx="2955303" cy="836023"/>
          </a:xfrm>
        </p:spPr>
        <p:txBody>
          <a:bodyPr anchor="t" anchorCtr="0">
            <a:noAutofit/>
          </a:bodyPr>
          <a:lstStyle>
            <a:lvl1pPr>
              <a:lnSpc>
                <a:spcPct val="90000"/>
              </a:lnSpc>
              <a:defRPr sz="2138">
                <a:solidFill>
                  <a:schemeClr val="accent1"/>
                </a:solidFill>
              </a:defRPr>
            </a:lvl1pPr>
          </a:lstStyle>
          <a:p>
            <a:r>
              <a:rPr lang="en-US" smtClean="0"/>
              <a:t>Click to edit Master title style</a:t>
            </a:r>
            <a:endParaRPr lang="en-IE" dirty="0"/>
          </a:p>
        </p:txBody>
      </p:sp>
      <p:sp>
        <p:nvSpPr>
          <p:cNvPr id="3" name="Text Placeholder 2"/>
          <p:cNvSpPr>
            <a:spLocks noGrp="1"/>
          </p:cNvSpPr>
          <p:nvPr>
            <p:ph type="body" idx="1"/>
          </p:nvPr>
        </p:nvSpPr>
        <p:spPr>
          <a:xfrm>
            <a:off x="644435" y="1201787"/>
            <a:ext cx="2955303" cy="1125140"/>
          </a:xfrm>
        </p:spPr>
        <p:txBody>
          <a:bodyPr>
            <a:noAutofit/>
          </a:bodyPr>
          <a:lstStyle>
            <a:lvl1pPr marL="0" indent="0">
              <a:lnSpc>
                <a:spcPct val="85000"/>
              </a:lnSpc>
              <a:buNone/>
              <a:defRPr sz="1013">
                <a:solidFill>
                  <a:schemeClr val="tx1">
                    <a:tint val="75000"/>
                  </a:schemeClr>
                </a:solidFill>
              </a:defRPr>
            </a:lvl1pPr>
            <a:lvl2pPr marL="192881" indent="0">
              <a:buNone/>
              <a:defRPr sz="844">
                <a:solidFill>
                  <a:schemeClr val="tx1">
                    <a:tint val="75000"/>
                  </a:schemeClr>
                </a:solidFill>
              </a:defRPr>
            </a:lvl2pPr>
            <a:lvl3pPr marL="385763" indent="0">
              <a:buNone/>
              <a:defRPr sz="760">
                <a:solidFill>
                  <a:schemeClr val="tx1">
                    <a:tint val="75000"/>
                  </a:schemeClr>
                </a:solidFill>
              </a:defRPr>
            </a:lvl3pPr>
            <a:lvl4pPr marL="578644" indent="0">
              <a:buNone/>
              <a:defRPr sz="675">
                <a:solidFill>
                  <a:schemeClr val="tx1">
                    <a:tint val="75000"/>
                  </a:schemeClr>
                </a:solidFill>
              </a:defRPr>
            </a:lvl4pPr>
            <a:lvl5pPr marL="771525" indent="0">
              <a:buNone/>
              <a:defRPr sz="675">
                <a:solidFill>
                  <a:schemeClr val="tx1">
                    <a:tint val="75000"/>
                  </a:schemeClr>
                </a:solidFill>
              </a:defRPr>
            </a:lvl5pPr>
            <a:lvl6pPr marL="964406" indent="0">
              <a:buNone/>
              <a:defRPr sz="675">
                <a:solidFill>
                  <a:schemeClr val="tx1">
                    <a:tint val="75000"/>
                  </a:schemeClr>
                </a:solidFill>
              </a:defRPr>
            </a:lvl6pPr>
            <a:lvl7pPr marL="1157288" indent="0">
              <a:buNone/>
              <a:defRPr sz="675">
                <a:solidFill>
                  <a:schemeClr val="tx1">
                    <a:tint val="75000"/>
                  </a:schemeClr>
                </a:solidFill>
              </a:defRPr>
            </a:lvl7pPr>
            <a:lvl8pPr marL="1350169" indent="0">
              <a:buNone/>
              <a:defRPr sz="675">
                <a:solidFill>
                  <a:schemeClr val="tx1">
                    <a:tint val="75000"/>
                  </a:schemeClr>
                </a:solidFill>
              </a:defRPr>
            </a:lvl8pPr>
            <a:lvl9pPr marL="1543050" indent="0">
              <a:buNone/>
              <a:defRPr sz="67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pPr defTabSz="685800">
              <a:buClrTx/>
            </a:pPr>
            <a:fld id="{AC3C34B9-D8E4-4DB3-9D07-6054DA1D95C7}" type="datetime1">
              <a:rPr lang="en-IE" kern="1200" smtClean="0">
                <a:solidFill>
                  <a:prstClr val="white"/>
                </a:solidFill>
                <a:latin typeface="Calibri"/>
                <a:ea typeface="+mn-ea"/>
                <a:cs typeface="+mn-cs"/>
              </a:rPr>
              <a:pPr defTabSz="685800">
                <a:buClrTx/>
              </a:pPr>
              <a:t>15/10/2019</a:t>
            </a:fld>
            <a:endParaRPr lang="en-IE" kern="1200" dirty="0">
              <a:solidFill>
                <a:prstClr val="white"/>
              </a:solidFill>
              <a:latin typeface="Calibri"/>
              <a:ea typeface="+mn-ea"/>
              <a:cs typeface="+mn-cs"/>
            </a:endParaRPr>
          </a:p>
        </p:txBody>
      </p:sp>
      <p:sp>
        <p:nvSpPr>
          <p:cNvPr id="5" name="Footer Placeholder 4"/>
          <p:cNvSpPr>
            <a:spLocks noGrp="1"/>
          </p:cNvSpPr>
          <p:nvPr>
            <p:ph type="ftr" sz="quarter" idx="11"/>
          </p:nvPr>
        </p:nvSpPr>
        <p:spPr/>
        <p:txBody>
          <a:bodyPr/>
          <a:lstStyle>
            <a:lvl1pPr>
              <a:defRPr>
                <a:solidFill>
                  <a:schemeClr val="bg1"/>
                </a:solidFill>
              </a:defRPr>
            </a:lvl1pPr>
          </a:lstStyle>
          <a:p>
            <a:pPr defTabSz="685800">
              <a:buClrTx/>
            </a:pPr>
            <a:endParaRPr lang="en-IE" kern="1200">
              <a:solidFill>
                <a:prstClr val="white"/>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defTabSz="685800">
              <a:buClrTx/>
            </a:pPr>
            <a:fld id="{66D7C2A8-3574-48AF-9B9F-6538CE887783}" type="slidenum">
              <a:rPr lang="en-IE" kern="1200" smtClean="0">
                <a:solidFill>
                  <a:prstClr val="white"/>
                </a:solidFill>
                <a:latin typeface="Calibri"/>
                <a:ea typeface="+mn-ea"/>
                <a:cs typeface="+mn-cs"/>
              </a:rPr>
              <a:pPr defTabSz="685800">
                <a:buClrTx/>
              </a:pPr>
              <a:t>‹#›</a:t>
            </a:fld>
            <a:endParaRPr lang="en-IE" kern="1200">
              <a:solidFill>
                <a:prstClr val="white"/>
              </a:solidFill>
              <a:latin typeface="Calibri"/>
              <a:ea typeface="+mn-ea"/>
              <a:cs typeface="+mn-cs"/>
            </a:endParaRPr>
          </a:p>
        </p:txBody>
      </p:sp>
      <p:pic>
        <p:nvPicPr>
          <p:cNvPr id="8" name="Picture 7"/>
          <p:cNvPicPr>
            <a:picLocks noChangeAspect="1"/>
          </p:cNvPicPr>
          <p:nvPr userDrawn="1"/>
        </p:nvPicPr>
        <p:blipFill rotWithShape="1">
          <a:blip r:embed="rId3" cstate="email">
            <a:biLevel thresh="25000"/>
            <a:extLst>
              <a:ext uri="{28A0092B-C50C-407E-A947-70E740481C1C}">
                <a14:useLocalDpi xmlns:a14="http://schemas.microsoft.com/office/drawing/2010/main"/>
              </a:ext>
            </a:extLst>
          </a:blip>
          <a:srcRect/>
          <a:stretch/>
        </p:blipFill>
        <p:spPr>
          <a:xfrm>
            <a:off x="8009559" y="4527351"/>
            <a:ext cx="895570" cy="442568"/>
          </a:xfrm>
          <a:prstGeom prst="rect">
            <a:avLst/>
          </a:prstGeom>
          <a:noFill/>
          <a:ln>
            <a:noFill/>
          </a:ln>
        </p:spPr>
      </p:pic>
    </p:spTree>
    <p:extLst>
      <p:ext uri="{BB962C8B-B14F-4D97-AF65-F5344CB8AC3E}">
        <p14:creationId xmlns:p14="http://schemas.microsoft.com/office/powerpoint/2010/main" val="4006587826"/>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secHead" preserve="1">
  <p:cSld name="1_Divider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Freeform 11"/>
          <p:cNvSpPr>
            <a:spLocks/>
          </p:cNvSpPr>
          <p:nvPr userDrawn="1"/>
        </p:nvSpPr>
        <p:spPr bwMode="auto">
          <a:xfrm flipH="1">
            <a:off x="4188829" y="1"/>
            <a:ext cx="4955177" cy="3223692"/>
          </a:xfrm>
          <a:custGeom>
            <a:avLst/>
            <a:gdLst>
              <a:gd name="connsiteX0" fmla="*/ 4929762 w 4955177"/>
              <a:gd name="connsiteY0" fmla="*/ 0 h 4298256"/>
              <a:gd name="connsiteX1" fmla="*/ 12488 w 4955177"/>
              <a:gd name="connsiteY1" fmla="*/ 0 h 4298256"/>
              <a:gd name="connsiteX2" fmla="*/ 0 w 4955177"/>
              <a:gd name="connsiteY2" fmla="*/ 0 h 4298256"/>
              <a:gd name="connsiteX3" fmla="*/ 0 w 4955177"/>
              <a:gd name="connsiteY3" fmla="*/ 4209669 h 4298256"/>
              <a:gd name="connsiteX4" fmla="*/ 24612 w 4955177"/>
              <a:gd name="connsiteY4" fmla="*/ 4215101 h 4298256"/>
              <a:gd name="connsiteX5" fmla="*/ 936426 w 4955177"/>
              <a:gd name="connsiteY5" fmla="*/ 4298256 h 4298256"/>
              <a:gd name="connsiteX6" fmla="*/ 3782909 w 4955177"/>
              <a:gd name="connsiteY6" fmla="*/ 3274559 h 4298256"/>
              <a:gd name="connsiteX7" fmla="*/ 4955177 w 4955177"/>
              <a:gd name="connsiteY7" fmla="*/ 483236 h 4298256"/>
              <a:gd name="connsiteX8" fmla="*/ 4929762 w 4955177"/>
              <a:gd name="connsiteY8" fmla="*/ 0 h 429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5177" h="4298256">
                <a:moveTo>
                  <a:pt x="4929762" y="0"/>
                </a:moveTo>
                <a:cubicBezTo>
                  <a:pt x="1685375" y="0"/>
                  <a:pt x="468730" y="0"/>
                  <a:pt x="12488" y="0"/>
                </a:cubicBezTo>
                <a:lnTo>
                  <a:pt x="0" y="0"/>
                </a:lnTo>
                <a:lnTo>
                  <a:pt x="0" y="4209669"/>
                </a:lnTo>
                <a:lnTo>
                  <a:pt x="24612" y="4215101"/>
                </a:lnTo>
                <a:cubicBezTo>
                  <a:pt x="315148" y="4269644"/>
                  <a:pt x="619532" y="4298256"/>
                  <a:pt x="936426" y="4298256"/>
                </a:cubicBezTo>
                <a:cubicBezTo>
                  <a:pt x="2057864" y="4298256"/>
                  <a:pt x="3007751" y="3958083"/>
                  <a:pt x="3782909" y="3274559"/>
                </a:cubicBezTo>
                <a:cubicBezTo>
                  <a:pt x="4561244" y="2591035"/>
                  <a:pt x="4955177" y="1662713"/>
                  <a:pt x="4955177" y="483236"/>
                </a:cubicBezTo>
                <a:cubicBezTo>
                  <a:pt x="4955177" y="317918"/>
                  <a:pt x="4945647" y="155780"/>
                  <a:pt x="4929762" y="0"/>
                </a:cubicBezTo>
                <a:close/>
              </a:path>
            </a:pathLst>
          </a:custGeom>
          <a:solidFill>
            <a:schemeClr val="bg1"/>
          </a:solidFill>
          <a:ln>
            <a:noFill/>
          </a:ln>
        </p:spPr>
        <p:txBody>
          <a:bodyPr vert="horz" wrap="square" lIns="51435" tIns="25718" rIns="51435" bIns="25718" numCol="1" anchor="t" anchorCtr="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title"/>
          </p:nvPr>
        </p:nvSpPr>
        <p:spPr>
          <a:xfrm>
            <a:off x="5110535" y="372296"/>
            <a:ext cx="2955303" cy="855005"/>
          </a:xfrm>
        </p:spPr>
        <p:txBody>
          <a:bodyPr anchor="t" anchorCtr="0">
            <a:noAutofit/>
          </a:bodyPr>
          <a:lstStyle>
            <a:lvl1pPr>
              <a:lnSpc>
                <a:spcPct val="90000"/>
              </a:lnSpc>
              <a:defRPr sz="2138">
                <a:solidFill>
                  <a:schemeClr val="accent1"/>
                </a:solidFill>
              </a:defRPr>
            </a:lvl1pPr>
          </a:lstStyle>
          <a:p>
            <a:r>
              <a:rPr lang="en-US" smtClean="0"/>
              <a:t>Click to edit Master title style</a:t>
            </a:r>
            <a:endParaRPr lang="en-IE" dirty="0"/>
          </a:p>
        </p:txBody>
      </p:sp>
      <p:sp>
        <p:nvSpPr>
          <p:cNvPr id="3" name="Text Placeholder 2"/>
          <p:cNvSpPr>
            <a:spLocks noGrp="1"/>
          </p:cNvSpPr>
          <p:nvPr>
            <p:ph type="body" idx="1"/>
          </p:nvPr>
        </p:nvSpPr>
        <p:spPr>
          <a:xfrm>
            <a:off x="5110535" y="1247544"/>
            <a:ext cx="2955303" cy="1125140"/>
          </a:xfrm>
        </p:spPr>
        <p:txBody>
          <a:bodyPr>
            <a:noAutofit/>
          </a:bodyPr>
          <a:lstStyle>
            <a:lvl1pPr marL="0" indent="0">
              <a:lnSpc>
                <a:spcPct val="85000"/>
              </a:lnSpc>
              <a:buNone/>
              <a:defRPr sz="1013">
                <a:solidFill>
                  <a:schemeClr val="tx1">
                    <a:tint val="75000"/>
                  </a:schemeClr>
                </a:solidFill>
              </a:defRPr>
            </a:lvl1pPr>
            <a:lvl2pPr marL="192881" indent="0">
              <a:buNone/>
              <a:defRPr sz="844">
                <a:solidFill>
                  <a:schemeClr val="tx1">
                    <a:tint val="75000"/>
                  </a:schemeClr>
                </a:solidFill>
              </a:defRPr>
            </a:lvl2pPr>
            <a:lvl3pPr marL="385763" indent="0">
              <a:buNone/>
              <a:defRPr sz="760">
                <a:solidFill>
                  <a:schemeClr val="tx1">
                    <a:tint val="75000"/>
                  </a:schemeClr>
                </a:solidFill>
              </a:defRPr>
            </a:lvl3pPr>
            <a:lvl4pPr marL="578644" indent="0">
              <a:buNone/>
              <a:defRPr sz="675">
                <a:solidFill>
                  <a:schemeClr val="tx1">
                    <a:tint val="75000"/>
                  </a:schemeClr>
                </a:solidFill>
              </a:defRPr>
            </a:lvl4pPr>
            <a:lvl5pPr marL="771525" indent="0">
              <a:buNone/>
              <a:defRPr sz="675">
                <a:solidFill>
                  <a:schemeClr val="tx1">
                    <a:tint val="75000"/>
                  </a:schemeClr>
                </a:solidFill>
              </a:defRPr>
            </a:lvl5pPr>
            <a:lvl6pPr marL="964406" indent="0">
              <a:buNone/>
              <a:defRPr sz="675">
                <a:solidFill>
                  <a:schemeClr val="tx1">
                    <a:tint val="75000"/>
                  </a:schemeClr>
                </a:solidFill>
              </a:defRPr>
            </a:lvl6pPr>
            <a:lvl7pPr marL="1157288" indent="0">
              <a:buNone/>
              <a:defRPr sz="675">
                <a:solidFill>
                  <a:schemeClr val="tx1">
                    <a:tint val="75000"/>
                  </a:schemeClr>
                </a:solidFill>
              </a:defRPr>
            </a:lvl7pPr>
            <a:lvl8pPr marL="1350169" indent="0">
              <a:buNone/>
              <a:defRPr sz="675">
                <a:solidFill>
                  <a:schemeClr val="tx1">
                    <a:tint val="75000"/>
                  </a:schemeClr>
                </a:solidFill>
              </a:defRPr>
            </a:lvl8pPr>
            <a:lvl9pPr marL="1543050" indent="0">
              <a:buNone/>
              <a:defRPr sz="67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pPr defTabSz="685800">
              <a:buClrTx/>
            </a:pPr>
            <a:fld id="{CF12896E-8CC4-40D1-BFE3-A9E809D4E2A2}" type="datetime1">
              <a:rPr lang="en-IE" kern="1200" smtClean="0">
                <a:solidFill>
                  <a:prstClr val="white"/>
                </a:solidFill>
                <a:latin typeface="Calibri"/>
                <a:ea typeface="+mn-ea"/>
                <a:cs typeface="+mn-cs"/>
              </a:rPr>
              <a:pPr defTabSz="685800">
                <a:buClrTx/>
              </a:pPr>
              <a:t>15/10/2019</a:t>
            </a:fld>
            <a:endParaRPr lang="en-IE" kern="1200" dirty="0">
              <a:solidFill>
                <a:prstClr val="white"/>
              </a:solidFill>
              <a:latin typeface="Calibri"/>
              <a:ea typeface="+mn-ea"/>
              <a:cs typeface="+mn-cs"/>
            </a:endParaRPr>
          </a:p>
        </p:txBody>
      </p:sp>
      <p:sp>
        <p:nvSpPr>
          <p:cNvPr id="5" name="Footer Placeholder 4"/>
          <p:cNvSpPr>
            <a:spLocks noGrp="1"/>
          </p:cNvSpPr>
          <p:nvPr>
            <p:ph type="ftr" sz="quarter" idx="11"/>
          </p:nvPr>
        </p:nvSpPr>
        <p:spPr/>
        <p:txBody>
          <a:bodyPr/>
          <a:lstStyle>
            <a:lvl1pPr>
              <a:defRPr>
                <a:solidFill>
                  <a:schemeClr val="bg1"/>
                </a:solidFill>
              </a:defRPr>
            </a:lvl1pPr>
          </a:lstStyle>
          <a:p>
            <a:pPr defTabSz="685800">
              <a:buClrTx/>
            </a:pPr>
            <a:endParaRPr lang="en-IE" kern="1200">
              <a:solidFill>
                <a:prstClr val="white"/>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defTabSz="685800">
              <a:buClrTx/>
            </a:pPr>
            <a:fld id="{66D7C2A8-3574-48AF-9B9F-6538CE887783}" type="slidenum">
              <a:rPr lang="en-IE" kern="1200" smtClean="0">
                <a:solidFill>
                  <a:prstClr val="white"/>
                </a:solidFill>
                <a:latin typeface="Calibri"/>
                <a:ea typeface="+mn-ea"/>
                <a:cs typeface="+mn-cs"/>
              </a:rPr>
              <a:pPr defTabSz="685800">
                <a:buClrTx/>
              </a:pPr>
              <a:t>‹#›</a:t>
            </a:fld>
            <a:endParaRPr lang="en-IE" kern="1200">
              <a:solidFill>
                <a:prstClr val="white"/>
              </a:solidFill>
              <a:latin typeface="Calibri"/>
              <a:ea typeface="+mn-ea"/>
              <a:cs typeface="+mn-cs"/>
            </a:endParaRPr>
          </a:p>
        </p:txBody>
      </p:sp>
      <p:pic>
        <p:nvPicPr>
          <p:cNvPr id="13" name="Picture 12"/>
          <p:cNvPicPr>
            <a:picLocks noChangeAspect="1"/>
          </p:cNvPicPr>
          <p:nvPr userDrawn="1"/>
        </p:nvPicPr>
        <p:blipFill rotWithShape="1">
          <a:blip r:embed="rId3" cstate="email">
            <a:biLevel thresh="25000"/>
            <a:extLst>
              <a:ext uri="{28A0092B-C50C-407E-A947-70E740481C1C}">
                <a14:useLocalDpi xmlns:a14="http://schemas.microsoft.com/office/drawing/2010/main"/>
              </a:ext>
            </a:extLst>
          </a:blip>
          <a:srcRect/>
          <a:stretch/>
        </p:blipFill>
        <p:spPr>
          <a:xfrm>
            <a:off x="8009559" y="4527351"/>
            <a:ext cx="895570" cy="442568"/>
          </a:xfrm>
          <a:prstGeom prst="rect">
            <a:avLst/>
          </a:prstGeom>
          <a:noFill/>
          <a:ln>
            <a:noFill/>
          </a:ln>
        </p:spPr>
      </p:pic>
    </p:spTree>
    <p:extLst>
      <p:ext uri="{BB962C8B-B14F-4D97-AF65-F5344CB8AC3E}">
        <p14:creationId xmlns:p14="http://schemas.microsoft.com/office/powerpoint/2010/main" val="2593746992"/>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2_Divider Slide">
    <p:bg>
      <p:bgPr>
        <a:solidFill>
          <a:schemeClr val="accent1"/>
        </a:solidFill>
        <a:effectLst/>
      </p:bgPr>
    </p:bg>
    <p:spTree>
      <p:nvGrpSpPr>
        <p:cNvPr id="1" name=""/>
        <p:cNvGrpSpPr/>
        <p:nvPr/>
      </p:nvGrpSpPr>
      <p:grpSpPr>
        <a:xfrm>
          <a:off x="0" y="0"/>
          <a:ext cx="0" cy="0"/>
          <a:chOff x="0" y="0"/>
          <a:chExt cx="0" cy="0"/>
        </a:xfrm>
      </p:grpSpPr>
      <p:sp>
        <p:nvSpPr>
          <p:cNvPr id="13" name="Freeform 5"/>
          <p:cNvSpPr>
            <a:spLocks/>
          </p:cNvSpPr>
          <p:nvPr userDrawn="1"/>
        </p:nvSpPr>
        <p:spPr bwMode="auto">
          <a:xfrm>
            <a:off x="4" y="1557337"/>
            <a:ext cx="5663987" cy="3586163"/>
          </a:xfrm>
          <a:custGeom>
            <a:avLst/>
            <a:gdLst>
              <a:gd name="T0" fmla="*/ 1751 w 1782"/>
              <a:gd name="T1" fmla="*/ 1504 h 1504"/>
              <a:gd name="T2" fmla="*/ 1782 w 1782"/>
              <a:gd name="T3" fmla="*/ 1199 h 1504"/>
              <a:gd name="T4" fmla="*/ 1413 w 1782"/>
              <a:gd name="T5" fmla="*/ 322 h 1504"/>
              <a:gd name="T6" fmla="*/ 517 w 1782"/>
              <a:gd name="T7" fmla="*/ 0 h 1504"/>
              <a:gd name="T8" fmla="*/ 0 w 1782"/>
              <a:gd name="T9" fmla="*/ 91 h 1504"/>
              <a:gd name="T10" fmla="*/ 0 w 1782"/>
              <a:gd name="T11" fmla="*/ 1504 h 1504"/>
              <a:gd name="T12" fmla="*/ 1751 w 1782"/>
              <a:gd name="T13" fmla="*/ 1504 h 1504"/>
            </a:gdLst>
            <a:ahLst/>
            <a:cxnLst>
              <a:cxn ang="0">
                <a:pos x="T0" y="T1"/>
              </a:cxn>
              <a:cxn ang="0">
                <a:pos x="T2" y="T3"/>
              </a:cxn>
              <a:cxn ang="0">
                <a:pos x="T4" y="T5"/>
              </a:cxn>
              <a:cxn ang="0">
                <a:pos x="T6" y="T7"/>
              </a:cxn>
              <a:cxn ang="0">
                <a:pos x="T8" y="T9"/>
              </a:cxn>
              <a:cxn ang="0">
                <a:pos x="T10" y="T11"/>
              </a:cxn>
              <a:cxn ang="0">
                <a:pos x="T12" y="T13"/>
              </a:cxn>
            </a:cxnLst>
            <a:rect l="0" t="0" r="r" b="b"/>
            <a:pathLst>
              <a:path w="1782" h="1504">
                <a:moveTo>
                  <a:pt x="1751" y="1504"/>
                </a:moveTo>
                <a:cubicBezTo>
                  <a:pt x="1772" y="1409"/>
                  <a:pt x="1782" y="1307"/>
                  <a:pt x="1782" y="1199"/>
                </a:cubicBezTo>
                <a:cubicBezTo>
                  <a:pt x="1782" y="829"/>
                  <a:pt x="1659" y="537"/>
                  <a:pt x="1413" y="322"/>
                </a:cubicBezTo>
                <a:cubicBezTo>
                  <a:pt x="1169" y="107"/>
                  <a:pt x="871" y="0"/>
                  <a:pt x="517" y="0"/>
                </a:cubicBezTo>
                <a:cubicBezTo>
                  <a:pt x="330" y="0"/>
                  <a:pt x="157" y="30"/>
                  <a:pt x="0" y="91"/>
                </a:cubicBezTo>
                <a:cubicBezTo>
                  <a:pt x="0" y="1504"/>
                  <a:pt x="0" y="1504"/>
                  <a:pt x="0" y="1504"/>
                </a:cubicBezTo>
                <a:lnTo>
                  <a:pt x="1751" y="1504"/>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title"/>
          </p:nvPr>
        </p:nvSpPr>
        <p:spPr>
          <a:xfrm>
            <a:off x="639161" y="2553859"/>
            <a:ext cx="2955303" cy="1324451"/>
          </a:xfrm>
        </p:spPr>
        <p:txBody>
          <a:bodyPr anchor="t" anchorCtr="0">
            <a:noAutofit/>
          </a:bodyPr>
          <a:lstStyle>
            <a:lvl1pPr>
              <a:lnSpc>
                <a:spcPct val="85000"/>
              </a:lnSpc>
              <a:defRPr sz="2138">
                <a:solidFill>
                  <a:schemeClr val="accent1"/>
                </a:solidFill>
              </a:defRPr>
            </a:lvl1pPr>
          </a:lstStyle>
          <a:p>
            <a:r>
              <a:rPr lang="en-US" smtClean="0"/>
              <a:t>Click to edit Master title style</a:t>
            </a:r>
            <a:endParaRPr lang="en-IE" dirty="0"/>
          </a:p>
        </p:txBody>
      </p:sp>
      <p:sp>
        <p:nvSpPr>
          <p:cNvPr id="4" name="Date Placeholder 3"/>
          <p:cNvSpPr>
            <a:spLocks noGrp="1"/>
          </p:cNvSpPr>
          <p:nvPr>
            <p:ph type="dt" sz="half" idx="10"/>
          </p:nvPr>
        </p:nvSpPr>
        <p:spPr/>
        <p:txBody>
          <a:bodyPr/>
          <a:lstStyle>
            <a:lvl1pPr>
              <a:defRPr>
                <a:solidFill>
                  <a:schemeClr val="accent1"/>
                </a:solidFill>
              </a:defRPr>
            </a:lvl1pPr>
          </a:lstStyle>
          <a:p>
            <a:pPr defTabSz="685800">
              <a:buClrTx/>
            </a:pPr>
            <a:fld id="{26BC77A3-3ED1-4BE1-8E4E-651AFE92B8E8}" type="datetime1">
              <a:rPr lang="en-IE" kern="1200" smtClean="0">
                <a:solidFill>
                  <a:srgbClr val="00667D"/>
                </a:solidFill>
                <a:latin typeface="Calibri"/>
                <a:ea typeface="+mn-ea"/>
                <a:cs typeface="+mn-cs"/>
              </a:rPr>
              <a:pPr defTabSz="685800">
                <a:buClrTx/>
              </a:pPr>
              <a:t>15/10/2019</a:t>
            </a:fld>
            <a:endParaRPr lang="en-IE" kern="1200" dirty="0">
              <a:solidFill>
                <a:srgbClr val="00667D"/>
              </a:solidFill>
              <a:latin typeface="Calibri"/>
              <a:ea typeface="+mn-ea"/>
              <a:cs typeface="+mn-cs"/>
            </a:endParaRPr>
          </a:p>
        </p:txBody>
      </p:sp>
      <p:sp>
        <p:nvSpPr>
          <p:cNvPr id="5" name="Footer Placeholder 4"/>
          <p:cNvSpPr>
            <a:spLocks noGrp="1"/>
          </p:cNvSpPr>
          <p:nvPr>
            <p:ph type="ftr" sz="quarter" idx="11"/>
          </p:nvPr>
        </p:nvSpPr>
        <p:spPr>
          <a:xfrm>
            <a:off x="4649393" y="4724850"/>
            <a:ext cx="3351609" cy="273844"/>
          </a:xfrm>
        </p:spPr>
        <p:txBody>
          <a:bodyPr/>
          <a:lstStyle>
            <a:lvl1pPr>
              <a:defRPr>
                <a:solidFill>
                  <a:schemeClr val="bg1"/>
                </a:solidFill>
              </a:defRPr>
            </a:lvl1pPr>
          </a:lstStyle>
          <a:p>
            <a:pPr defTabSz="685800">
              <a:buClrTx/>
            </a:pPr>
            <a:endParaRPr lang="en-IE" kern="1200" dirty="0">
              <a:solidFill>
                <a:prstClr val="white"/>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solidFill>
              </a:defRPr>
            </a:lvl1pPr>
          </a:lstStyle>
          <a:p>
            <a:pPr defTabSz="685800">
              <a:buClrTx/>
            </a:pPr>
            <a:fld id="{66D7C2A8-3574-48AF-9B9F-6538CE887783}" type="slidenum">
              <a:rPr lang="en-IE" kern="1200" smtClean="0">
                <a:solidFill>
                  <a:srgbClr val="00667D"/>
                </a:solidFill>
                <a:latin typeface="Calibri"/>
                <a:ea typeface="+mn-ea"/>
                <a:cs typeface="+mn-cs"/>
              </a:rPr>
              <a:pPr defTabSz="685800">
                <a:buClrTx/>
              </a:pPr>
              <a:t>‹#›</a:t>
            </a:fld>
            <a:endParaRPr lang="en-IE" kern="1200">
              <a:solidFill>
                <a:srgbClr val="00667D"/>
              </a:solidFill>
              <a:latin typeface="Calibri"/>
              <a:ea typeface="+mn-ea"/>
              <a:cs typeface="+mn-cs"/>
            </a:endParaRP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79721" y="441697"/>
            <a:ext cx="3742067" cy="885859"/>
          </a:xfrm>
          <a:prstGeom prst="rect">
            <a:avLst/>
          </a:prstGeom>
          <a:noFill/>
          <a:ln>
            <a:noFill/>
          </a:ln>
        </p:spPr>
      </p:pic>
      <p:pic>
        <p:nvPicPr>
          <p:cNvPr id="9" name="Picture 8"/>
          <p:cNvPicPr>
            <a:picLocks noChangeAspect="1"/>
          </p:cNvPicPr>
          <p:nvPr userDrawn="1"/>
        </p:nvPicPr>
        <p:blipFill rotWithShape="1">
          <a:blip r:embed="rId3" cstate="email">
            <a:biLevel thresh="25000"/>
            <a:extLst>
              <a:ext uri="{28A0092B-C50C-407E-A947-70E740481C1C}">
                <a14:useLocalDpi xmlns:a14="http://schemas.microsoft.com/office/drawing/2010/main"/>
              </a:ext>
            </a:extLst>
          </a:blip>
          <a:srcRect/>
          <a:stretch/>
        </p:blipFill>
        <p:spPr>
          <a:xfrm>
            <a:off x="8009559" y="4527351"/>
            <a:ext cx="895570" cy="442568"/>
          </a:xfrm>
          <a:prstGeom prst="rect">
            <a:avLst/>
          </a:prstGeom>
          <a:noFill/>
          <a:ln>
            <a:noFill/>
          </a:ln>
        </p:spPr>
      </p:pic>
    </p:spTree>
    <p:extLst>
      <p:ext uri="{BB962C8B-B14F-4D97-AF65-F5344CB8AC3E}">
        <p14:creationId xmlns:p14="http://schemas.microsoft.com/office/powerpoint/2010/main" val="356564460"/>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3_Divider slide">
    <p:bg>
      <p:bgPr>
        <a:solidFill>
          <a:schemeClr val="accent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pPr defTabSz="685800">
              <a:buClrTx/>
            </a:pPr>
            <a:fld id="{2C5ED9D5-7CCC-43C4-8947-4C7A2C1B1F41}" type="datetime1">
              <a:rPr lang="en-IE" kern="1200" smtClean="0">
                <a:solidFill>
                  <a:prstClr val="white"/>
                </a:solidFill>
                <a:latin typeface="Calibri"/>
                <a:ea typeface="+mn-ea"/>
                <a:cs typeface="+mn-cs"/>
              </a:rPr>
              <a:pPr defTabSz="685800">
                <a:buClrTx/>
              </a:pPr>
              <a:t>15/10/2019</a:t>
            </a:fld>
            <a:endParaRPr lang="en-IE" kern="1200" dirty="0">
              <a:solidFill>
                <a:prstClr val="white"/>
              </a:solidFill>
              <a:latin typeface="Calibri"/>
              <a:ea typeface="+mn-ea"/>
              <a:cs typeface="+mn-cs"/>
            </a:endParaRPr>
          </a:p>
        </p:txBody>
      </p:sp>
      <p:sp>
        <p:nvSpPr>
          <p:cNvPr id="4" name="Footer Placeholder 3"/>
          <p:cNvSpPr>
            <a:spLocks noGrp="1"/>
          </p:cNvSpPr>
          <p:nvPr>
            <p:ph type="ftr" sz="quarter" idx="11"/>
          </p:nvPr>
        </p:nvSpPr>
        <p:spPr/>
        <p:txBody>
          <a:bodyPr/>
          <a:lstStyle>
            <a:lvl1pPr>
              <a:defRPr>
                <a:solidFill>
                  <a:schemeClr val="bg1"/>
                </a:solidFill>
              </a:defRPr>
            </a:lvl1pPr>
          </a:lstStyle>
          <a:p>
            <a:pPr defTabSz="685800">
              <a:buClrTx/>
            </a:pPr>
            <a:endParaRPr lang="en-IE" kern="1200" dirty="0">
              <a:solidFill>
                <a:prstClr val="white"/>
              </a:solidFill>
              <a:latin typeface="Calibri"/>
              <a:ea typeface="+mn-ea"/>
              <a:cs typeface="+mn-cs"/>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pPr defTabSz="685800">
              <a:buClrTx/>
            </a:pPr>
            <a:fld id="{66D7C2A8-3574-48AF-9B9F-6538CE887783}" type="slidenum">
              <a:rPr lang="en-IE" kern="1200" smtClean="0">
                <a:solidFill>
                  <a:prstClr val="white"/>
                </a:solidFill>
                <a:latin typeface="Calibri"/>
                <a:ea typeface="+mn-ea"/>
                <a:cs typeface="+mn-cs"/>
              </a:rPr>
              <a:pPr defTabSz="685800">
                <a:buClrTx/>
              </a:pPr>
              <a:t>‹#›</a:t>
            </a:fld>
            <a:endParaRPr lang="en-IE" kern="1200" dirty="0">
              <a:solidFill>
                <a:prstClr val="white"/>
              </a:solidFill>
              <a:latin typeface="Calibri"/>
              <a:ea typeface="+mn-ea"/>
              <a:cs typeface="+mn-cs"/>
            </a:endParaRPr>
          </a:p>
        </p:txBody>
      </p:sp>
      <p:sp>
        <p:nvSpPr>
          <p:cNvPr id="2" name="Title 1"/>
          <p:cNvSpPr>
            <a:spLocks noGrp="1"/>
          </p:cNvSpPr>
          <p:nvPr>
            <p:ph type="title"/>
          </p:nvPr>
        </p:nvSpPr>
        <p:spPr>
          <a:xfrm>
            <a:off x="615863" y="369096"/>
            <a:ext cx="4641941" cy="2366905"/>
          </a:xfrm>
        </p:spPr>
        <p:txBody>
          <a:bodyPr>
            <a:noAutofit/>
          </a:bodyPr>
          <a:lstStyle>
            <a:lvl1pPr>
              <a:defRPr sz="2363">
                <a:solidFill>
                  <a:schemeClr val="bg1"/>
                </a:solidFill>
              </a:defRPr>
            </a:lvl1pPr>
          </a:lstStyle>
          <a:p>
            <a:r>
              <a:rPr lang="en-US" smtClean="0"/>
              <a:t>Click to edit Master title style</a:t>
            </a:r>
            <a:endParaRPr lang="en-IE" dirty="0"/>
          </a:p>
        </p:txBody>
      </p:sp>
      <p:pic>
        <p:nvPicPr>
          <p:cNvPr id="23" name="Picture 22"/>
          <p:cNvPicPr>
            <a:picLocks noChangeAspect="1"/>
          </p:cNvPicPr>
          <p:nvPr userDrawn="1"/>
        </p:nvPicPr>
        <p:blipFill rotWithShape="1">
          <a:blip r:embed="rId2" cstate="email">
            <a:biLevel thresh="25000"/>
            <a:extLst>
              <a:ext uri="{28A0092B-C50C-407E-A947-70E740481C1C}">
                <a14:useLocalDpi xmlns:a14="http://schemas.microsoft.com/office/drawing/2010/main"/>
              </a:ext>
            </a:extLst>
          </a:blip>
          <a:srcRect/>
          <a:stretch/>
        </p:blipFill>
        <p:spPr>
          <a:xfrm>
            <a:off x="8012906" y="4525320"/>
            <a:ext cx="888207" cy="438926"/>
          </a:xfrm>
          <a:prstGeom prst="rect">
            <a:avLst/>
          </a:prstGeom>
          <a:noFill/>
          <a:ln>
            <a:noFill/>
          </a:ln>
        </p:spPr>
      </p:pic>
      <p:grpSp>
        <p:nvGrpSpPr>
          <p:cNvPr id="24" name="Group 4"/>
          <p:cNvGrpSpPr>
            <a:grpSpLocks noChangeAspect="1"/>
          </p:cNvGrpSpPr>
          <p:nvPr userDrawn="1"/>
        </p:nvGrpSpPr>
        <p:grpSpPr bwMode="auto">
          <a:xfrm>
            <a:off x="6821375" y="254820"/>
            <a:ext cx="1940679" cy="2574049"/>
            <a:chOff x="3114" y="882"/>
            <a:chExt cx="1447" cy="2559"/>
          </a:xfrm>
          <a:solidFill>
            <a:schemeClr val="accent2"/>
          </a:solidFill>
        </p:grpSpPr>
        <p:sp>
          <p:nvSpPr>
            <p:cNvPr id="25" name="Freeform 5"/>
            <p:cNvSpPr>
              <a:spLocks/>
            </p:cNvSpPr>
            <p:nvPr userDrawn="1"/>
          </p:nvSpPr>
          <p:spPr bwMode="auto">
            <a:xfrm>
              <a:off x="3425" y="882"/>
              <a:ext cx="526" cy="500"/>
            </a:xfrm>
            <a:custGeom>
              <a:avLst/>
              <a:gdLst>
                <a:gd name="T0" fmla="*/ 32 w 222"/>
                <a:gd name="T1" fmla="*/ 183 h 211"/>
                <a:gd name="T2" fmla="*/ 111 w 222"/>
                <a:gd name="T3" fmla="*/ 211 h 211"/>
                <a:gd name="T4" fmla="*/ 190 w 222"/>
                <a:gd name="T5" fmla="*/ 183 h 211"/>
                <a:gd name="T6" fmla="*/ 222 w 222"/>
                <a:gd name="T7" fmla="*/ 106 h 211"/>
                <a:gd name="T8" fmla="*/ 190 w 222"/>
                <a:gd name="T9" fmla="*/ 29 h 211"/>
                <a:gd name="T10" fmla="*/ 111 w 222"/>
                <a:gd name="T11" fmla="*/ 0 h 211"/>
                <a:gd name="T12" fmla="*/ 32 w 222"/>
                <a:gd name="T13" fmla="*/ 29 h 211"/>
                <a:gd name="T14" fmla="*/ 0 w 222"/>
                <a:gd name="T15" fmla="*/ 106 h 211"/>
                <a:gd name="T16" fmla="*/ 32 w 222"/>
                <a:gd name="T17" fmla="*/ 183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2" h="211">
                  <a:moveTo>
                    <a:pt x="32" y="183"/>
                  </a:moveTo>
                  <a:cubicBezTo>
                    <a:pt x="54" y="202"/>
                    <a:pt x="80" y="211"/>
                    <a:pt x="111" y="211"/>
                  </a:cubicBezTo>
                  <a:cubicBezTo>
                    <a:pt x="142" y="211"/>
                    <a:pt x="168" y="202"/>
                    <a:pt x="190" y="183"/>
                  </a:cubicBezTo>
                  <a:cubicBezTo>
                    <a:pt x="211" y="164"/>
                    <a:pt x="222" y="139"/>
                    <a:pt x="222" y="106"/>
                  </a:cubicBezTo>
                  <a:cubicBezTo>
                    <a:pt x="222" y="74"/>
                    <a:pt x="211" y="48"/>
                    <a:pt x="190" y="29"/>
                  </a:cubicBezTo>
                  <a:cubicBezTo>
                    <a:pt x="168" y="10"/>
                    <a:pt x="142" y="0"/>
                    <a:pt x="111" y="0"/>
                  </a:cubicBezTo>
                  <a:cubicBezTo>
                    <a:pt x="80" y="0"/>
                    <a:pt x="54" y="10"/>
                    <a:pt x="32" y="29"/>
                  </a:cubicBezTo>
                  <a:cubicBezTo>
                    <a:pt x="11" y="48"/>
                    <a:pt x="0" y="74"/>
                    <a:pt x="0" y="106"/>
                  </a:cubicBezTo>
                  <a:cubicBezTo>
                    <a:pt x="0" y="139"/>
                    <a:pt x="11" y="164"/>
                    <a:pt x="32" y="1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6"/>
            <p:cNvSpPr>
              <a:spLocks/>
            </p:cNvSpPr>
            <p:nvPr userDrawn="1"/>
          </p:nvSpPr>
          <p:spPr bwMode="auto">
            <a:xfrm>
              <a:off x="4101" y="1524"/>
              <a:ext cx="460" cy="438"/>
            </a:xfrm>
            <a:custGeom>
              <a:avLst/>
              <a:gdLst>
                <a:gd name="T0" fmla="*/ 166 w 194"/>
                <a:gd name="T1" fmla="*/ 26 h 185"/>
                <a:gd name="T2" fmla="*/ 97 w 194"/>
                <a:gd name="T3" fmla="*/ 0 h 185"/>
                <a:gd name="T4" fmla="*/ 29 w 194"/>
                <a:gd name="T5" fmla="*/ 26 h 185"/>
                <a:gd name="T6" fmla="*/ 0 w 194"/>
                <a:gd name="T7" fmla="*/ 93 h 185"/>
                <a:gd name="T8" fmla="*/ 29 w 194"/>
                <a:gd name="T9" fmla="*/ 161 h 185"/>
                <a:gd name="T10" fmla="*/ 97 w 194"/>
                <a:gd name="T11" fmla="*/ 185 h 185"/>
                <a:gd name="T12" fmla="*/ 166 w 194"/>
                <a:gd name="T13" fmla="*/ 161 h 185"/>
                <a:gd name="T14" fmla="*/ 194 w 194"/>
                <a:gd name="T15" fmla="*/ 93 h 185"/>
                <a:gd name="T16" fmla="*/ 166 w 194"/>
                <a:gd name="T17" fmla="*/ 2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185">
                  <a:moveTo>
                    <a:pt x="166" y="26"/>
                  </a:moveTo>
                  <a:cubicBezTo>
                    <a:pt x="147" y="9"/>
                    <a:pt x="124" y="0"/>
                    <a:pt x="97" y="0"/>
                  </a:cubicBezTo>
                  <a:cubicBezTo>
                    <a:pt x="70" y="0"/>
                    <a:pt x="47" y="9"/>
                    <a:pt x="29" y="26"/>
                  </a:cubicBezTo>
                  <a:cubicBezTo>
                    <a:pt x="10" y="42"/>
                    <a:pt x="0" y="65"/>
                    <a:pt x="0" y="93"/>
                  </a:cubicBezTo>
                  <a:cubicBezTo>
                    <a:pt x="0" y="122"/>
                    <a:pt x="10" y="144"/>
                    <a:pt x="29" y="161"/>
                  </a:cubicBezTo>
                  <a:cubicBezTo>
                    <a:pt x="47" y="177"/>
                    <a:pt x="70" y="185"/>
                    <a:pt x="97" y="185"/>
                  </a:cubicBezTo>
                  <a:cubicBezTo>
                    <a:pt x="124" y="185"/>
                    <a:pt x="147" y="177"/>
                    <a:pt x="166" y="161"/>
                  </a:cubicBezTo>
                  <a:cubicBezTo>
                    <a:pt x="185" y="144"/>
                    <a:pt x="194" y="122"/>
                    <a:pt x="194" y="93"/>
                  </a:cubicBezTo>
                  <a:cubicBezTo>
                    <a:pt x="194" y="65"/>
                    <a:pt x="185" y="42"/>
                    <a:pt x="166" y="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7"/>
            <p:cNvSpPr>
              <a:spLocks/>
            </p:cNvSpPr>
            <p:nvPr userDrawn="1"/>
          </p:nvSpPr>
          <p:spPr bwMode="auto">
            <a:xfrm>
              <a:off x="4096" y="2033"/>
              <a:ext cx="456" cy="735"/>
            </a:xfrm>
            <a:custGeom>
              <a:avLst/>
              <a:gdLst>
                <a:gd name="T0" fmla="*/ 33 w 192"/>
                <a:gd name="T1" fmla="*/ 308 h 310"/>
                <a:gd name="T2" fmla="*/ 192 w 192"/>
                <a:gd name="T3" fmla="*/ 114 h 310"/>
                <a:gd name="T4" fmla="*/ 96 w 192"/>
                <a:gd name="T5" fmla="*/ 0 h 310"/>
                <a:gd name="T6" fmla="*/ 0 w 192"/>
                <a:gd name="T7" fmla="*/ 90 h 310"/>
                <a:gd name="T8" fmla="*/ 44 w 192"/>
                <a:gd name="T9" fmla="*/ 169 h 310"/>
                <a:gd name="T10" fmla="*/ 18 w 192"/>
                <a:gd name="T11" fmla="*/ 250 h 310"/>
                <a:gd name="T12" fmla="*/ 24 w 192"/>
                <a:gd name="T13" fmla="*/ 302 h 310"/>
                <a:gd name="T14" fmla="*/ 33 w 192"/>
                <a:gd name="T15" fmla="*/ 308 h 3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 h="310">
                  <a:moveTo>
                    <a:pt x="33" y="308"/>
                  </a:moveTo>
                  <a:cubicBezTo>
                    <a:pt x="133" y="264"/>
                    <a:pt x="192" y="198"/>
                    <a:pt x="192" y="114"/>
                  </a:cubicBezTo>
                  <a:cubicBezTo>
                    <a:pt x="192" y="41"/>
                    <a:pt x="149" y="0"/>
                    <a:pt x="96" y="0"/>
                  </a:cubicBezTo>
                  <a:cubicBezTo>
                    <a:pt x="43" y="0"/>
                    <a:pt x="0" y="38"/>
                    <a:pt x="0" y="90"/>
                  </a:cubicBezTo>
                  <a:cubicBezTo>
                    <a:pt x="0" y="122"/>
                    <a:pt x="14" y="153"/>
                    <a:pt x="44" y="169"/>
                  </a:cubicBezTo>
                  <a:cubicBezTo>
                    <a:pt x="26" y="194"/>
                    <a:pt x="18" y="221"/>
                    <a:pt x="18" y="250"/>
                  </a:cubicBezTo>
                  <a:cubicBezTo>
                    <a:pt x="18" y="266"/>
                    <a:pt x="20" y="283"/>
                    <a:pt x="24" y="302"/>
                  </a:cubicBezTo>
                  <a:cubicBezTo>
                    <a:pt x="24" y="302"/>
                    <a:pt x="26" y="310"/>
                    <a:pt x="33"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8"/>
            <p:cNvSpPr>
              <a:spLocks/>
            </p:cNvSpPr>
            <p:nvPr userDrawn="1"/>
          </p:nvSpPr>
          <p:spPr bwMode="auto">
            <a:xfrm>
              <a:off x="3114" y="1484"/>
              <a:ext cx="875" cy="1957"/>
            </a:xfrm>
            <a:custGeom>
              <a:avLst/>
              <a:gdLst>
                <a:gd name="T0" fmla="*/ 294 w 369"/>
                <a:gd name="T1" fmla="*/ 28 h 826"/>
                <a:gd name="T2" fmla="*/ 146 w 369"/>
                <a:gd name="T3" fmla="*/ 26 h 826"/>
                <a:gd name="T4" fmla="*/ 137 w 369"/>
                <a:gd name="T5" fmla="*/ 40 h 826"/>
                <a:gd name="T6" fmla="*/ 137 w 369"/>
                <a:gd name="T7" fmla="*/ 40 h 826"/>
                <a:gd name="T8" fmla="*/ 137 w 369"/>
                <a:gd name="T9" fmla="*/ 246 h 826"/>
                <a:gd name="T10" fmla="*/ 137 w 369"/>
                <a:gd name="T11" fmla="*/ 247 h 826"/>
                <a:gd name="T12" fmla="*/ 137 w 369"/>
                <a:gd name="T13" fmla="*/ 552 h 826"/>
                <a:gd name="T14" fmla="*/ 132 w 369"/>
                <a:gd name="T15" fmla="*/ 598 h 826"/>
                <a:gd name="T16" fmla="*/ 115 w 369"/>
                <a:gd name="T17" fmla="*/ 635 h 826"/>
                <a:gd name="T18" fmla="*/ 80 w 369"/>
                <a:gd name="T19" fmla="*/ 661 h 826"/>
                <a:gd name="T20" fmla="*/ 15 w 369"/>
                <a:gd name="T21" fmla="*/ 675 h 826"/>
                <a:gd name="T22" fmla="*/ 4 w 369"/>
                <a:gd name="T23" fmla="*/ 686 h 826"/>
                <a:gd name="T24" fmla="*/ 4 w 369"/>
                <a:gd name="T25" fmla="*/ 781 h 826"/>
                <a:gd name="T26" fmla="*/ 132 w 369"/>
                <a:gd name="T27" fmla="*/ 824 h 826"/>
                <a:gd name="T28" fmla="*/ 189 w 369"/>
                <a:gd name="T29" fmla="*/ 816 h 826"/>
                <a:gd name="T30" fmla="*/ 253 w 369"/>
                <a:gd name="T31" fmla="*/ 789 h 826"/>
                <a:gd name="T32" fmla="*/ 311 w 369"/>
                <a:gd name="T33" fmla="*/ 740 h 826"/>
                <a:gd name="T34" fmla="*/ 350 w 369"/>
                <a:gd name="T35" fmla="*/ 664 h 826"/>
                <a:gd name="T36" fmla="*/ 360 w 369"/>
                <a:gd name="T37" fmla="*/ 598 h 826"/>
                <a:gd name="T38" fmla="*/ 362 w 369"/>
                <a:gd name="T39" fmla="*/ 536 h 826"/>
                <a:gd name="T40" fmla="*/ 362 w 369"/>
                <a:gd name="T41" fmla="*/ 141 h 826"/>
                <a:gd name="T42" fmla="*/ 294 w 369"/>
                <a:gd name="T43" fmla="*/ 28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9" h="826">
                  <a:moveTo>
                    <a:pt x="294" y="28"/>
                  </a:moveTo>
                  <a:cubicBezTo>
                    <a:pt x="203" y="0"/>
                    <a:pt x="146" y="26"/>
                    <a:pt x="146" y="26"/>
                  </a:cubicBezTo>
                  <a:cubicBezTo>
                    <a:pt x="141" y="29"/>
                    <a:pt x="137" y="34"/>
                    <a:pt x="137" y="40"/>
                  </a:cubicBezTo>
                  <a:cubicBezTo>
                    <a:pt x="137" y="40"/>
                    <a:pt x="137" y="40"/>
                    <a:pt x="137" y="40"/>
                  </a:cubicBezTo>
                  <a:cubicBezTo>
                    <a:pt x="137" y="246"/>
                    <a:pt x="137" y="246"/>
                    <a:pt x="137" y="246"/>
                  </a:cubicBezTo>
                  <a:cubicBezTo>
                    <a:pt x="137" y="246"/>
                    <a:pt x="137" y="247"/>
                    <a:pt x="137" y="247"/>
                  </a:cubicBezTo>
                  <a:cubicBezTo>
                    <a:pt x="137" y="552"/>
                    <a:pt x="137" y="552"/>
                    <a:pt x="137" y="552"/>
                  </a:cubicBezTo>
                  <a:cubicBezTo>
                    <a:pt x="137" y="569"/>
                    <a:pt x="135" y="584"/>
                    <a:pt x="132" y="598"/>
                  </a:cubicBezTo>
                  <a:cubicBezTo>
                    <a:pt x="129" y="612"/>
                    <a:pt x="124" y="624"/>
                    <a:pt x="115" y="635"/>
                  </a:cubicBezTo>
                  <a:cubicBezTo>
                    <a:pt x="107" y="645"/>
                    <a:pt x="95" y="654"/>
                    <a:pt x="80" y="661"/>
                  </a:cubicBezTo>
                  <a:cubicBezTo>
                    <a:pt x="80" y="661"/>
                    <a:pt x="55" y="672"/>
                    <a:pt x="15" y="675"/>
                  </a:cubicBezTo>
                  <a:cubicBezTo>
                    <a:pt x="15" y="675"/>
                    <a:pt x="5" y="676"/>
                    <a:pt x="4" y="686"/>
                  </a:cubicBezTo>
                  <a:cubicBezTo>
                    <a:pt x="4" y="686"/>
                    <a:pt x="0" y="758"/>
                    <a:pt x="4" y="781"/>
                  </a:cubicBezTo>
                  <a:cubicBezTo>
                    <a:pt x="6" y="826"/>
                    <a:pt x="132" y="824"/>
                    <a:pt x="132" y="824"/>
                  </a:cubicBezTo>
                  <a:cubicBezTo>
                    <a:pt x="148" y="824"/>
                    <a:pt x="167" y="821"/>
                    <a:pt x="189" y="816"/>
                  </a:cubicBezTo>
                  <a:cubicBezTo>
                    <a:pt x="210" y="811"/>
                    <a:pt x="232" y="802"/>
                    <a:pt x="253" y="789"/>
                  </a:cubicBezTo>
                  <a:cubicBezTo>
                    <a:pt x="275" y="777"/>
                    <a:pt x="294" y="760"/>
                    <a:pt x="311" y="740"/>
                  </a:cubicBezTo>
                  <a:cubicBezTo>
                    <a:pt x="329" y="720"/>
                    <a:pt x="341" y="694"/>
                    <a:pt x="350" y="664"/>
                  </a:cubicBezTo>
                  <a:cubicBezTo>
                    <a:pt x="355" y="645"/>
                    <a:pt x="358" y="623"/>
                    <a:pt x="360" y="598"/>
                  </a:cubicBezTo>
                  <a:cubicBezTo>
                    <a:pt x="361" y="574"/>
                    <a:pt x="362" y="553"/>
                    <a:pt x="362" y="536"/>
                  </a:cubicBezTo>
                  <a:cubicBezTo>
                    <a:pt x="362" y="141"/>
                    <a:pt x="362" y="141"/>
                    <a:pt x="362" y="141"/>
                  </a:cubicBezTo>
                  <a:cubicBezTo>
                    <a:pt x="362" y="141"/>
                    <a:pt x="369" y="51"/>
                    <a:pt x="294"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199045040"/>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644434" y="1435234"/>
            <a:ext cx="3591000" cy="3197491"/>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4908566" y="1435234"/>
            <a:ext cx="3591000" cy="3197491"/>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5" name="Date Placeholder 4"/>
          <p:cNvSpPr>
            <a:spLocks noGrp="1"/>
          </p:cNvSpPr>
          <p:nvPr>
            <p:ph type="dt" sz="half" idx="10"/>
          </p:nvPr>
        </p:nvSpPr>
        <p:spPr/>
        <p:txBody>
          <a:bodyPr/>
          <a:lstStyle/>
          <a:p>
            <a:pPr defTabSz="685800">
              <a:buClrTx/>
            </a:pPr>
            <a:fld id="{D9B91A17-AFAA-4277-9790-0033E1ADBB86}" type="datetime1">
              <a:rPr lang="en-IE" kern="1200" smtClean="0">
                <a:solidFill>
                  <a:srgbClr val="26CAD3"/>
                </a:solidFill>
                <a:latin typeface="Calibri"/>
                <a:ea typeface="+mn-ea"/>
                <a:cs typeface="+mn-cs"/>
              </a:rPr>
              <a:pPr defTabSz="685800">
                <a:buClrTx/>
              </a:pPr>
              <a:t>15/10/2019</a:t>
            </a:fld>
            <a:endParaRPr lang="en-IE" kern="1200">
              <a:solidFill>
                <a:srgbClr val="26CAD3"/>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IE" kern="1200" dirty="0">
              <a:solidFill>
                <a:srgbClr val="26CAD3"/>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66D7C2A8-3574-48AF-9B9F-6538CE887783}" type="slidenum">
              <a:rPr lang="en-IE" kern="1200" smtClean="0">
                <a:solidFill>
                  <a:srgbClr val="26CAD3"/>
                </a:solidFill>
                <a:latin typeface="Calibri"/>
                <a:ea typeface="+mn-ea"/>
                <a:cs typeface="+mn-cs"/>
              </a:rPr>
              <a:pPr defTabSz="685800">
                <a:buClrTx/>
              </a:pPr>
              <a:t>‹#›</a:t>
            </a:fld>
            <a:endParaRPr lang="en-IE" kern="1200">
              <a:solidFill>
                <a:srgbClr val="26CAD3"/>
              </a:solidFill>
              <a:latin typeface="Calibri"/>
              <a:ea typeface="+mn-ea"/>
              <a:cs typeface="+mn-cs"/>
            </a:endParaRPr>
          </a:p>
        </p:txBody>
      </p:sp>
    </p:spTree>
    <p:extLst>
      <p:ext uri="{BB962C8B-B14F-4D97-AF65-F5344CB8AC3E}">
        <p14:creationId xmlns:p14="http://schemas.microsoft.com/office/powerpoint/2010/main" val="41484602"/>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4434" y="1359461"/>
            <a:ext cx="6426926" cy="434038"/>
          </a:xfrm>
        </p:spPr>
        <p:txBody>
          <a:bodyPr bIns="0" anchor="b">
            <a:noAutofit/>
          </a:bodyPr>
          <a:lstStyle>
            <a:lvl1pPr marL="0" indent="0">
              <a:buNone/>
              <a:defRPr sz="1238" b="1">
                <a:solidFill>
                  <a:schemeClr val="accent2"/>
                </a:solidFill>
              </a:defRPr>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smtClean="0"/>
              <a:t>Click to edit Master text styles</a:t>
            </a:r>
          </a:p>
        </p:txBody>
      </p:sp>
      <p:sp>
        <p:nvSpPr>
          <p:cNvPr id="4" name="Content Placeholder 3"/>
          <p:cNvSpPr>
            <a:spLocks noGrp="1"/>
          </p:cNvSpPr>
          <p:nvPr>
            <p:ph sz="half" idx="2"/>
          </p:nvPr>
        </p:nvSpPr>
        <p:spPr>
          <a:xfrm>
            <a:off x="644434" y="1781698"/>
            <a:ext cx="6426926" cy="1033354"/>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5" name="Text Placeholder 4"/>
          <p:cNvSpPr>
            <a:spLocks noGrp="1"/>
          </p:cNvSpPr>
          <p:nvPr>
            <p:ph type="body" sz="quarter" idx="3"/>
          </p:nvPr>
        </p:nvSpPr>
        <p:spPr>
          <a:xfrm>
            <a:off x="644434" y="2916289"/>
            <a:ext cx="6426926" cy="434038"/>
          </a:xfrm>
        </p:spPr>
        <p:txBody>
          <a:bodyPr bIns="0" anchor="b">
            <a:noAutofit/>
          </a:bodyPr>
          <a:lstStyle>
            <a:lvl1pPr marL="0" indent="0">
              <a:buNone/>
              <a:defRPr sz="1238" b="1">
                <a:solidFill>
                  <a:schemeClr val="accent2"/>
                </a:solidFill>
              </a:defRPr>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smtClean="0"/>
              <a:t>Click to edit Master text styles</a:t>
            </a:r>
          </a:p>
        </p:txBody>
      </p:sp>
      <p:sp>
        <p:nvSpPr>
          <p:cNvPr id="6" name="Content Placeholder 5"/>
          <p:cNvSpPr>
            <a:spLocks noGrp="1"/>
          </p:cNvSpPr>
          <p:nvPr>
            <p:ph sz="quarter" idx="4"/>
          </p:nvPr>
        </p:nvSpPr>
        <p:spPr>
          <a:xfrm>
            <a:off x="644434" y="3338527"/>
            <a:ext cx="6426926" cy="1033354"/>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7" name="Date Placeholder 6"/>
          <p:cNvSpPr>
            <a:spLocks noGrp="1"/>
          </p:cNvSpPr>
          <p:nvPr>
            <p:ph type="dt" sz="half" idx="10"/>
          </p:nvPr>
        </p:nvSpPr>
        <p:spPr/>
        <p:txBody>
          <a:bodyPr/>
          <a:lstStyle/>
          <a:p>
            <a:pPr defTabSz="685800">
              <a:buClrTx/>
            </a:pPr>
            <a:fld id="{4F785F94-FC44-4D3A-A263-45DC67BCF46E}" type="datetime1">
              <a:rPr lang="en-IE" kern="1200" smtClean="0">
                <a:solidFill>
                  <a:srgbClr val="26CAD3"/>
                </a:solidFill>
                <a:latin typeface="Calibri"/>
                <a:ea typeface="+mn-ea"/>
                <a:cs typeface="+mn-cs"/>
              </a:rPr>
              <a:pPr defTabSz="685800">
                <a:buClrTx/>
              </a:pPr>
              <a:t>15/10/2019</a:t>
            </a:fld>
            <a:endParaRPr lang="en-IE" kern="1200">
              <a:solidFill>
                <a:srgbClr val="26CAD3"/>
              </a:solidFill>
              <a:latin typeface="Calibri"/>
              <a:ea typeface="+mn-ea"/>
              <a:cs typeface="+mn-cs"/>
            </a:endParaRPr>
          </a:p>
        </p:txBody>
      </p:sp>
      <p:sp>
        <p:nvSpPr>
          <p:cNvPr id="8" name="Footer Placeholder 7"/>
          <p:cNvSpPr>
            <a:spLocks noGrp="1"/>
          </p:cNvSpPr>
          <p:nvPr>
            <p:ph type="ftr" sz="quarter" idx="11"/>
          </p:nvPr>
        </p:nvSpPr>
        <p:spPr/>
        <p:txBody>
          <a:bodyPr/>
          <a:lstStyle/>
          <a:p>
            <a:pPr defTabSz="685800">
              <a:buClrTx/>
            </a:pPr>
            <a:endParaRPr lang="en-IE" kern="1200">
              <a:solidFill>
                <a:srgbClr val="26CAD3"/>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685800">
              <a:buClrTx/>
            </a:pPr>
            <a:fld id="{66D7C2A8-3574-48AF-9B9F-6538CE887783}" type="slidenum">
              <a:rPr lang="en-IE" kern="1200" smtClean="0">
                <a:solidFill>
                  <a:srgbClr val="26CAD3"/>
                </a:solidFill>
                <a:latin typeface="Calibri"/>
                <a:ea typeface="+mn-ea"/>
                <a:cs typeface="+mn-cs"/>
              </a:rPr>
              <a:pPr defTabSz="685800">
                <a:buClrTx/>
              </a:pPr>
              <a:t>‹#›</a:t>
            </a:fld>
            <a:endParaRPr lang="en-IE" kern="1200">
              <a:solidFill>
                <a:srgbClr val="26CAD3"/>
              </a:solidFill>
              <a:latin typeface="Calibri"/>
              <a:ea typeface="+mn-ea"/>
              <a:cs typeface="+mn-cs"/>
            </a:endParaRPr>
          </a:p>
        </p:txBody>
      </p:sp>
      <p:sp>
        <p:nvSpPr>
          <p:cNvPr id="10" name="Title 9"/>
          <p:cNvSpPr>
            <a:spLocks noGrp="1"/>
          </p:cNvSpPr>
          <p:nvPr>
            <p:ph type="title"/>
          </p:nvPr>
        </p:nvSpPr>
        <p:spPr/>
        <p:txBody>
          <a:bodyPr/>
          <a:lstStyle/>
          <a:p>
            <a:r>
              <a:rPr lang="en-US" smtClean="0"/>
              <a:t>Click to edit Master title style</a:t>
            </a:r>
            <a:endParaRPr lang="en-IE" dirty="0"/>
          </a:p>
        </p:txBody>
      </p:sp>
    </p:spTree>
    <p:extLst>
      <p:ext uri="{BB962C8B-B14F-4D97-AF65-F5344CB8AC3E}">
        <p14:creationId xmlns:p14="http://schemas.microsoft.com/office/powerpoint/2010/main" val="1599456518"/>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dirty="0"/>
          </a:p>
        </p:txBody>
      </p:sp>
    </p:spTree>
    <p:extLst>
      <p:ext uri="{BB962C8B-B14F-4D97-AF65-F5344CB8AC3E}">
        <p14:creationId xmlns:p14="http://schemas.microsoft.com/office/powerpoint/2010/main" val="2688026177"/>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CDF18273-91D1-4B65-9549-492A9C0A65F3}" type="datetime1">
              <a:rPr lang="en-IE" kern="1200" smtClean="0">
                <a:solidFill>
                  <a:srgbClr val="26CAD3"/>
                </a:solidFill>
                <a:latin typeface="Calibri"/>
                <a:ea typeface="+mn-ea"/>
                <a:cs typeface="+mn-cs"/>
              </a:rPr>
              <a:pPr defTabSz="685800">
                <a:buClrTx/>
              </a:pPr>
              <a:t>15/10/2019</a:t>
            </a:fld>
            <a:endParaRPr lang="en-IE" kern="1200">
              <a:solidFill>
                <a:srgbClr val="26CAD3"/>
              </a:solidFill>
              <a:latin typeface="Calibri"/>
              <a:ea typeface="+mn-ea"/>
              <a:cs typeface="+mn-cs"/>
            </a:endParaRPr>
          </a:p>
        </p:txBody>
      </p:sp>
      <p:sp>
        <p:nvSpPr>
          <p:cNvPr id="3" name="Footer Placeholder 2"/>
          <p:cNvSpPr>
            <a:spLocks noGrp="1"/>
          </p:cNvSpPr>
          <p:nvPr>
            <p:ph type="ftr" sz="quarter" idx="11"/>
          </p:nvPr>
        </p:nvSpPr>
        <p:spPr/>
        <p:txBody>
          <a:bodyPr/>
          <a:lstStyle/>
          <a:p>
            <a:pPr defTabSz="685800">
              <a:buClrTx/>
            </a:pPr>
            <a:endParaRPr lang="en-IE" kern="1200">
              <a:solidFill>
                <a:srgbClr val="26CAD3"/>
              </a:solidFill>
              <a:latin typeface="Calibri"/>
              <a:ea typeface="+mn-ea"/>
              <a:cs typeface="+mn-cs"/>
            </a:endParaRPr>
          </a:p>
        </p:txBody>
      </p:sp>
      <p:sp>
        <p:nvSpPr>
          <p:cNvPr id="4" name="Slide Number Placeholder 3"/>
          <p:cNvSpPr>
            <a:spLocks noGrp="1"/>
          </p:cNvSpPr>
          <p:nvPr>
            <p:ph type="sldNum" sz="quarter" idx="12"/>
          </p:nvPr>
        </p:nvSpPr>
        <p:spPr>
          <a:xfrm>
            <a:off x="8501903" y="4773481"/>
            <a:ext cx="571500" cy="273844"/>
          </a:xfrm>
        </p:spPr>
        <p:txBody>
          <a:bodyPr/>
          <a:lstStyle>
            <a:lvl1pPr>
              <a:defRPr sz="1350" b="0"/>
            </a:lvl1pPr>
          </a:lstStyle>
          <a:p>
            <a:pPr defTabSz="685800">
              <a:buClrTx/>
            </a:pPr>
            <a:fld id="{66D7C2A8-3574-48AF-9B9F-6538CE887783}" type="slidenum">
              <a:rPr lang="en-IE" kern="1200" smtClean="0">
                <a:solidFill>
                  <a:srgbClr val="26CAD3"/>
                </a:solidFill>
                <a:latin typeface="Calibri"/>
                <a:ea typeface="+mn-ea"/>
                <a:cs typeface="+mn-cs"/>
              </a:rPr>
              <a:pPr defTabSz="685800">
                <a:buClrTx/>
              </a:pPr>
              <a:t>‹#›</a:t>
            </a:fld>
            <a:endParaRPr lang="en-IE" kern="1200">
              <a:solidFill>
                <a:srgbClr val="26CAD3"/>
              </a:solidFill>
              <a:latin typeface="Calibri"/>
              <a:ea typeface="+mn-ea"/>
              <a:cs typeface="+mn-cs"/>
            </a:endParaRPr>
          </a:p>
        </p:txBody>
      </p:sp>
    </p:spTree>
    <p:extLst>
      <p:ext uri="{BB962C8B-B14F-4D97-AF65-F5344CB8AC3E}">
        <p14:creationId xmlns:p14="http://schemas.microsoft.com/office/powerpoint/2010/main" val="2174106053"/>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Image Slide 1">
    <p:spTree>
      <p:nvGrpSpPr>
        <p:cNvPr id="1" name=""/>
        <p:cNvGrpSpPr/>
        <p:nvPr/>
      </p:nvGrpSpPr>
      <p:grpSpPr>
        <a:xfrm>
          <a:off x="0" y="0"/>
          <a:ext cx="0" cy="0"/>
          <a:chOff x="0" y="0"/>
          <a:chExt cx="0" cy="0"/>
        </a:xfrm>
      </p:grpSpPr>
      <p:sp>
        <p:nvSpPr>
          <p:cNvPr id="15" name="Freeform 5"/>
          <p:cNvSpPr>
            <a:spLocks/>
          </p:cNvSpPr>
          <p:nvPr userDrawn="1"/>
        </p:nvSpPr>
        <p:spPr bwMode="auto">
          <a:xfrm>
            <a:off x="0" y="0"/>
            <a:ext cx="5022850" cy="5143500"/>
          </a:xfrm>
          <a:custGeom>
            <a:avLst/>
            <a:gdLst>
              <a:gd name="T0" fmla="*/ 0 w 1581"/>
              <a:gd name="T1" fmla="*/ 0 h 2160"/>
              <a:gd name="T2" fmla="*/ 0 w 1581"/>
              <a:gd name="T3" fmla="*/ 2160 h 2160"/>
              <a:gd name="T4" fmla="*/ 1098 w 1581"/>
              <a:gd name="T5" fmla="*/ 2160 h 2160"/>
              <a:gd name="T6" fmla="*/ 1294 w 1581"/>
              <a:gd name="T7" fmla="*/ 1971 h 2160"/>
              <a:gd name="T8" fmla="*/ 1511 w 1581"/>
              <a:gd name="T9" fmla="*/ 1542 h 2160"/>
              <a:gd name="T10" fmla="*/ 1568 w 1581"/>
              <a:gd name="T11" fmla="*/ 1168 h 2160"/>
              <a:gd name="T12" fmla="*/ 1581 w 1581"/>
              <a:gd name="T13" fmla="*/ 819 h 2160"/>
              <a:gd name="T14" fmla="*/ 1581 w 1581"/>
              <a:gd name="T15" fmla="*/ 0 h 2160"/>
              <a:gd name="T16" fmla="*/ 0 w 1581"/>
              <a:gd name="T17"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1" h="2160">
                <a:moveTo>
                  <a:pt x="0" y="0"/>
                </a:moveTo>
                <a:cubicBezTo>
                  <a:pt x="0" y="2160"/>
                  <a:pt x="0" y="2160"/>
                  <a:pt x="0" y="2160"/>
                </a:cubicBezTo>
                <a:cubicBezTo>
                  <a:pt x="1098" y="2160"/>
                  <a:pt x="1098" y="2160"/>
                  <a:pt x="1098" y="2160"/>
                </a:cubicBezTo>
                <a:cubicBezTo>
                  <a:pt x="1168" y="2106"/>
                  <a:pt x="1234" y="2043"/>
                  <a:pt x="1294" y="1971"/>
                </a:cubicBezTo>
                <a:cubicBezTo>
                  <a:pt x="1392" y="1856"/>
                  <a:pt x="1464" y="1713"/>
                  <a:pt x="1511" y="1542"/>
                </a:cubicBezTo>
                <a:cubicBezTo>
                  <a:pt x="1540" y="1431"/>
                  <a:pt x="1560" y="1306"/>
                  <a:pt x="1568" y="1168"/>
                </a:cubicBezTo>
                <a:cubicBezTo>
                  <a:pt x="1577" y="1029"/>
                  <a:pt x="1581" y="913"/>
                  <a:pt x="1581" y="819"/>
                </a:cubicBezTo>
                <a:cubicBezTo>
                  <a:pt x="1581" y="819"/>
                  <a:pt x="1581" y="444"/>
                  <a:pt x="1581" y="0"/>
                </a:cubicBezTo>
                <a:lnTo>
                  <a:pt x="0" y="0"/>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title"/>
          </p:nvPr>
        </p:nvSpPr>
        <p:spPr>
          <a:xfrm>
            <a:off x="644437" y="1671639"/>
            <a:ext cx="3498941" cy="1947862"/>
          </a:xfrm>
        </p:spPr>
        <p:txBody>
          <a:bodyPr anchor="t" anchorCtr="0">
            <a:noAutofit/>
          </a:bodyPr>
          <a:lstStyle>
            <a:lvl1pPr marL="95771" indent="-95771">
              <a:lnSpc>
                <a:spcPct val="85000"/>
              </a:lnSpc>
              <a:defRPr sz="1350">
                <a:solidFill>
                  <a:schemeClr val="accent1"/>
                </a:solidFill>
              </a:defRPr>
            </a:lvl1pPr>
          </a:lstStyle>
          <a:p>
            <a:r>
              <a:rPr lang="en-US" smtClean="0"/>
              <a:t>Click to edit Master title style</a:t>
            </a:r>
            <a:endParaRPr lang="en-IE" dirty="0"/>
          </a:p>
        </p:txBody>
      </p:sp>
      <p:sp>
        <p:nvSpPr>
          <p:cNvPr id="4" name="Date Placeholder 3"/>
          <p:cNvSpPr>
            <a:spLocks noGrp="1"/>
          </p:cNvSpPr>
          <p:nvPr>
            <p:ph type="dt" sz="half" idx="10"/>
          </p:nvPr>
        </p:nvSpPr>
        <p:spPr/>
        <p:txBody>
          <a:bodyPr/>
          <a:lstStyle>
            <a:lvl1pPr>
              <a:defRPr>
                <a:solidFill>
                  <a:schemeClr val="accent1"/>
                </a:solidFill>
              </a:defRPr>
            </a:lvl1pPr>
          </a:lstStyle>
          <a:p>
            <a:pPr defTabSz="685800">
              <a:buClrTx/>
            </a:pPr>
            <a:fld id="{5FCA71DE-D709-42DF-A1A0-187FAA922161}" type="datetime1">
              <a:rPr lang="en-IE" kern="1200" smtClean="0">
                <a:solidFill>
                  <a:srgbClr val="00667D"/>
                </a:solidFill>
                <a:latin typeface="Calibri"/>
                <a:ea typeface="+mn-ea"/>
                <a:cs typeface="+mn-cs"/>
              </a:rPr>
              <a:pPr defTabSz="685800">
                <a:buClrTx/>
              </a:pPr>
              <a:t>15/10/2019</a:t>
            </a:fld>
            <a:endParaRPr lang="en-IE" kern="1200" dirty="0">
              <a:solidFill>
                <a:srgbClr val="00667D"/>
              </a:solidFill>
              <a:latin typeface="Calibri"/>
              <a:ea typeface="+mn-ea"/>
              <a:cs typeface="+mn-cs"/>
            </a:endParaRPr>
          </a:p>
        </p:txBody>
      </p:sp>
      <p:sp>
        <p:nvSpPr>
          <p:cNvPr id="5" name="Footer Placeholder 4"/>
          <p:cNvSpPr>
            <a:spLocks noGrp="1"/>
          </p:cNvSpPr>
          <p:nvPr>
            <p:ph type="ftr" sz="quarter" idx="11"/>
          </p:nvPr>
        </p:nvSpPr>
        <p:spPr>
          <a:xfrm>
            <a:off x="3952189" y="4724850"/>
            <a:ext cx="3796646" cy="273844"/>
          </a:xfrm>
        </p:spPr>
        <p:txBody>
          <a:bodyPr/>
          <a:lstStyle>
            <a:lvl1pPr>
              <a:defRPr>
                <a:solidFill>
                  <a:schemeClr val="bg1"/>
                </a:solidFill>
              </a:defRPr>
            </a:lvl1pPr>
          </a:lstStyle>
          <a:p>
            <a:pPr defTabSz="685800">
              <a:buClrTx/>
            </a:pPr>
            <a:endParaRPr lang="en-IE" kern="1200" dirty="0">
              <a:solidFill>
                <a:prstClr val="white"/>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solidFill>
              </a:defRPr>
            </a:lvl1pPr>
          </a:lstStyle>
          <a:p>
            <a:pPr defTabSz="685800">
              <a:buClrTx/>
            </a:pPr>
            <a:fld id="{66D7C2A8-3574-48AF-9B9F-6538CE887783}" type="slidenum">
              <a:rPr lang="en-IE" kern="1200" smtClean="0">
                <a:solidFill>
                  <a:srgbClr val="00667D"/>
                </a:solidFill>
                <a:latin typeface="Calibri"/>
                <a:ea typeface="+mn-ea"/>
                <a:cs typeface="+mn-cs"/>
              </a:rPr>
              <a:pPr defTabSz="685800">
                <a:buClrTx/>
              </a:pPr>
              <a:t>‹#›</a:t>
            </a:fld>
            <a:endParaRPr lang="en-IE" kern="1200" dirty="0">
              <a:solidFill>
                <a:srgbClr val="00667D"/>
              </a:solidFill>
              <a:latin typeface="Calibri"/>
              <a:ea typeface="+mn-ea"/>
              <a:cs typeface="+mn-cs"/>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88099" y="1258490"/>
            <a:ext cx="2875326" cy="1966913"/>
          </a:xfrm>
          <a:prstGeom prst="rect">
            <a:avLst/>
          </a:prstGeom>
        </p:spPr>
      </p:pic>
      <p:pic>
        <p:nvPicPr>
          <p:cNvPr id="17" name="Picture 16"/>
          <p:cNvPicPr>
            <a:picLocks noChangeAspect="1"/>
          </p:cNvPicPr>
          <p:nvPr userDrawn="1"/>
        </p:nvPicPr>
        <p:blipFill rotWithShape="1">
          <a:blip r:embed="rId3" cstate="email">
            <a:biLevel thresh="25000"/>
            <a:extLst>
              <a:ext uri="{28A0092B-C50C-407E-A947-70E740481C1C}">
                <a14:useLocalDpi xmlns:a14="http://schemas.microsoft.com/office/drawing/2010/main"/>
              </a:ext>
            </a:extLst>
          </a:blip>
          <a:srcRect/>
          <a:stretch/>
        </p:blipFill>
        <p:spPr>
          <a:xfrm>
            <a:off x="8009559" y="4527351"/>
            <a:ext cx="895570" cy="442568"/>
          </a:xfrm>
          <a:prstGeom prst="rect">
            <a:avLst/>
          </a:prstGeom>
          <a:noFill/>
          <a:ln>
            <a:noFill/>
          </a:ln>
        </p:spPr>
      </p:pic>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507624" y="4693635"/>
            <a:ext cx="935702" cy="386607"/>
          </a:xfrm>
          <a:prstGeom prst="rect">
            <a:avLst/>
          </a:prstGeom>
        </p:spPr>
      </p:pic>
      <p:pic>
        <p:nvPicPr>
          <p:cNvPr id="10" name="Picture 9"/>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691328" y="4673446"/>
            <a:ext cx="2014276" cy="378719"/>
          </a:xfrm>
          <a:prstGeom prst="rect">
            <a:avLst/>
          </a:prstGeom>
        </p:spPr>
      </p:pic>
      <p:grpSp>
        <p:nvGrpSpPr>
          <p:cNvPr id="11" name="Group 10"/>
          <p:cNvGrpSpPr/>
          <p:nvPr userDrawn="1"/>
        </p:nvGrpSpPr>
        <p:grpSpPr>
          <a:xfrm>
            <a:off x="595313" y="4655713"/>
            <a:ext cx="3116151" cy="396452"/>
            <a:chOff x="586349" y="5903692"/>
            <a:chExt cx="3282633" cy="699935"/>
          </a:xfrm>
        </p:grpSpPr>
        <p:pic>
          <p:nvPicPr>
            <p:cNvPr id="13" name="Picture 12"/>
            <p:cNvPicPr>
              <a:picLocks noChangeAspect="1"/>
            </p:cNvPicPr>
            <p:nvPr/>
          </p:nvPicPr>
          <p:blipFill rotWithShape="1">
            <a:blip r:embed="rId6" cstate="email">
              <a:extLst>
                <a:ext uri="{28A0092B-C50C-407E-A947-70E740481C1C}">
                  <a14:useLocalDpi xmlns:a14="http://schemas.microsoft.com/office/drawing/2010/main"/>
                </a:ext>
              </a:extLst>
            </a:blip>
            <a:srcRect l="11807" t="40870" r="47831" b="41228"/>
            <a:stretch/>
          </p:blipFill>
          <p:spPr>
            <a:xfrm>
              <a:off x="586349" y="5970644"/>
              <a:ext cx="1724629" cy="553581"/>
            </a:xfrm>
            <a:prstGeom prst="rect">
              <a:avLst/>
            </a:prstGeom>
          </p:spPr>
        </p:pic>
        <p:pic>
          <p:nvPicPr>
            <p:cNvPr id="14" name="Picture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71007" y="5903692"/>
              <a:ext cx="897975" cy="699935"/>
            </a:xfrm>
            <a:prstGeom prst="rect">
              <a:avLst/>
            </a:prstGeom>
          </p:spPr>
        </p:pic>
      </p:grpSp>
    </p:spTree>
    <p:extLst>
      <p:ext uri="{BB962C8B-B14F-4D97-AF65-F5344CB8AC3E}">
        <p14:creationId xmlns:p14="http://schemas.microsoft.com/office/powerpoint/2010/main" val="2720801118"/>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Image Slide 2">
    <p:bg>
      <p:bgPr>
        <a:solidFill>
          <a:schemeClr val="bg1"/>
        </a:solidFill>
        <a:effectLst/>
      </p:bgPr>
    </p:bg>
    <p:spTree>
      <p:nvGrpSpPr>
        <p:cNvPr id="1" name=""/>
        <p:cNvGrpSpPr/>
        <p:nvPr/>
      </p:nvGrpSpPr>
      <p:grpSpPr>
        <a:xfrm>
          <a:off x="0" y="0"/>
          <a:ext cx="0" cy="0"/>
          <a:chOff x="0" y="0"/>
          <a:chExt cx="0" cy="0"/>
        </a:xfrm>
      </p:grpSpPr>
      <p:sp>
        <p:nvSpPr>
          <p:cNvPr id="15" name="Picture Placeholder 14"/>
          <p:cNvSpPr>
            <a:spLocks noGrp="1"/>
          </p:cNvSpPr>
          <p:nvPr>
            <p:ph type="pic" sz="quarter" idx="13"/>
          </p:nvPr>
        </p:nvSpPr>
        <p:spPr>
          <a:xfrm>
            <a:off x="0" y="0"/>
            <a:ext cx="9144000" cy="5143500"/>
          </a:xfrm>
          <a:custGeom>
            <a:avLst/>
            <a:gdLst>
              <a:gd name="connsiteX0" fmla="*/ 5381625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3637214 h 6858000"/>
              <a:gd name="connsiteX5" fmla="*/ 1365250 w 9144000"/>
              <a:gd name="connsiteY5" fmla="*/ 3830987 h 6858000"/>
              <a:gd name="connsiteX6" fmla="*/ 4210050 w 9144000"/>
              <a:gd name="connsiteY6" fmla="*/ 2808120 h 6858000"/>
              <a:gd name="connsiteX7" fmla="*/ 5381625 w 9144000"/>
              <a:gd name="connsiteY7" fmla="*/ 22236 h 6858000"/>
              <a:gd name="connsiteX8" fmla="*/ 5381625 w 9144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6858000">
                <a:moveTo>
                  <a:pt x="5381625" y="0"/>
                </a:moveTo>
                <a:lnTo>
                  <a:pt x="9144000" y="0"/>
                </a:lnTo>
                <a:lnTo>
                  <a:pt x="9144000" y="6858000"/>
                </a:lnTo>
                <a:lnTo>
                  <a:pt x="0" y="6858000"/>
                </a:lnTo>
                <a:lnTo>
                  <a:pt x="0" y="3637214"/>
                </a:lnTo>
                <a:cubicBezTo>
                  <a:pt x="422275" y="3767455"/>
                  <a:pt x="876300" y="3830987"/>
                  <a:pt x="1365250" y="3830987"/>
                </a:cubicBezTo>
                <a:cubicBezTo>
                  <a:pt x="2486025" y="3830987"/>
                  <a:pt x="3435350" y="3491090"/>
                  <a:pt x="4210050" y="2808120"/>
                </a:cubicBezTo>
                <a:cubicBezTo>
                  <a:pt x="4987925" y="2125150"/>
                  <a:pt x="5381625" y="1197581"/>
                  <a:pt x="5381625" y="22236"/>
                </a:cubicBezTo>
                <a:cubicBezTo>
                  <a:pt x="5381625" y="12707"/>
                  <a:pt x="5381625" y="6353"/>
                  <a:pt x="5381625" y="0"/>
                </a:cubicBezTo>
                <a:close/>
              </a:path>
            </a:pathLst>
          </a:custGeom>
          <a:solidFill>
            <a:schemeClr val="accent1"/>
          </a:solidFill>
        </p:spPr>
        <p:txBody>
          <a:bodyPr wrap="square" anchor="ctr" anchorCtr="0">
            <a:noAutofit/>
          </a:bodyPr>
          <a:lstStyle>
            <a:lvl1pPr marL="0" indent="0" algn="ctr">
              <a:buNone/>
              <a:defRPr baseline="0">
                <a:solidFill>
                  <a:schemeClr val="bg1"/>
                </a:solidFill>
              </a:defRPr>
            </a:lvl1pPr>
          </a:lstStyle>
          <a:p>
            <a:r>
              <a:rPr lang="en-US" smtClean="0"/>
              <a:t>Click icon to add picture</a:t>
            </a:r>
            <a:endParaRPr lang="en-IE" dirty="0"/>
          </a:p>
        </p:txBody>
      </p:sp>
      <p:sp>
        <p:nvSpPr>
          <p:cNvPr id="16" name="Freeform 5"/>
          <p:cNvSpPr>
            <a:spLocks/>
          </p:cNvSpPr>
          <p:nvPr userDrawn="1"/>
        </p:nvSpPr>
        <p:spPr bwMode="auto">
          <a:xfrm>
            <a:off x="2" y="3"/>
            <a:ext cx="5381625" cy="2873240"/>
          </a:xfrm>
          <a:custGeom>
            <a:avLst/>
            <a:gdLst>
              <a:gd name="T0" fmla="*/ 0 w 1695"/>
              <a:gd name="T1" fmla="*/ 1145 h 1206"/>
              <a:gd name="T2" fmla="*/ 430 w 1695"/>
              <a:gd name="T3" fmla="*/ 1206 h 1206"/>
              <a:gd name="T4" fmla="*/ 1326 w 1695"/>
              <a:gd name="T5" fmla="*/ 884 h 1206"/>
              <a:gd name="T6" fmla="*/ 1695 w 1695"/>
              <a:gd name="T7" fmla="*/ 7 h 1206"/>
              <a:gd name="T8" fmla="*/ 1695 w 1695"/>
              <a:gd name="T9" fmla="*/ 0 h 1206"/>
              <a:gd name="T10" fmla="*/ 0 w 1695"/>
              <a:gd name="T11" fmla="*/ 0 h 1206"/>
              <a:gd name="T12" fmla="*/ 0 w 1695"/>
              <a:gd name="T13" fmla="*/ 1145 h 1206"/>
            </a:gdLst>
            <a:ahLst/>
            <a:cxnLst>
              <a:cxn ang="0">
                <a:pos x="T0" y="T1"/>
              </a:cxn>
              <a:cxn ang="0">
                <a:pos x="T2" y="T3"/>
              </a:cxn>
              <a:cxn ang="0">
                <a:pos x="T4" y="T5"/>
              </a:cxn>
              <a:cxn ang="0">
                <a:pos x="T6" y="T7"/>
              </a:cxn>
              <a:cxn ang="0">
                <a:pos x="T8" y="T9"/>
              </a:cxn>
              <a:cxn ang="0">
                <a:pos x="T10" y="T11"/>
              </a:cxn>
              <a:cxn ang="0">
                <a:pos x="T12" y="T13"/>
              </a:cxn>
            </a:cxnLst>
            <a:rect l="0" t="0" r="r" b="b"/>
            <a:pathLst>
              <a:path w="1695" h="1206">
                <a:moveTo>
                  <a:pt x="0" y="1145"/>
                </a:moveTo>
                <a:cubicBezTo>
                  <a:pt x="133" y="1186"/>
                  <a:pt x="276" y="1206"/>
                  <a:pt x="430" y="1206"/>
                </a:cubicBezTo>
                <a:cubicBezTo>
                  <a:pt x="783" y="1206"/>
                  <a:pt x="1082" y="1099"/>
                  <a:pt x="1326" y="884"/>
                </a:cubicBezTo>
                <a:cubicBezTo>
                  <a:pt x="1571" y="669"/>
                  <a:pt x="1695" y="377"/>
                  <a:pt x="1695" y="7"/>
                </a:cubicBezTo>
                <a:cubicBezTo>
                  <a:pt x="1695" y="4"/>
                  <a:pt x="1695" y="2"/>
                  <a:pt x="1695" y="0"/>
                </a:cubicBezTo>
                <a:cubicBezTo>
                  <a:pt x="0" y="0"/>
                  <a:pt x="0" y="0"/>
                  <a:pt x="0" y="0"/>
                </a:cubicBezTo>
                <a:lnTo>
                  <a:pt x="0" y="1145"/>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title"/>
          </p:nvPr>
        </p:nvSpPr>
        <p:spPr>
          <a:xfrm>
            <a:off x="466725" y="401955"/>
            <a:ext cx="4133850" cy="1664970"/>
          </a:xfrm>
        </p:spPr>
        <p:txBody>
          <a:bodyPr anchor="t" anchorCtr="0">
            <a:noAutofit/>
          </a:bodyPr>
          <a:lstStyle>
            <a:lvl1pPr marL="101798" indent="-101798">
              <a:lnSpc>
                <a:spcPct val="85000"/>
              </a:lnSpc>
              <a:defRPr sz="1350">
                <a:solidFill>
                  <a:schemeClr val="accent1"/>
                </a:solidFill>
              </a:defRPr>
            </a:lvl1pPr>
          </a:lstStyle>
          <a:p>
            <a:r>
              <a:rPr lang="en-US" smtClean="0"/>
              <a:t>Click to edit Master title style</a:t>
            </a:r>
            <a:endParaRPr lang="en-IE" dirty="0"/>
          </a:p>
        </p:txBody>
      </p:sp>
      <p:sp>
        <p:nvSpPr>
          <p:cNvPr id="4" name="Date Placeholder 3"/>
          <p:cNvSpPr>
            <a:spLocks noGrp="1"/>
          </p:cNvSpPr>
          <p:nvPr>
            <p:ph type="dt" sz="half" idx="10"/>
          </p:nvPr>
        </p:nvSpPr>
        <p:spPr/>
        <p:txBody>
          <a:bodyPr/>
          <a:lstStyle>
            <a:lvl1pPr>
              <a:defRPr>
                <a:solidFill>
                  <a:schemeClr val="bg1"/>
                </a:solidFill>
              </a:defRPr>
            </a:lvl1pPr>
          </a:lstStyle>
          <a:p>
            <a:pPr defTabSz="685800">
              <a:buClrTx/>
            </a:pPr>
            <a:fld id="{C6E7448F-A86B-439A-B638-C64BFD9AAC0C}" type="datetime1">
              <a:rPr lang="en-IE" kern="1200" smtClean="0">
                <a:solidFill>
                  <a:prstClr val="white"/>
                </a:solidFill>
                <a:latin typeface="Calibri"/>
                <a:ea typeface="+mn-ea"/>
                <a:cs typeface="+mn-cs"/>
              </a:rPr>
              <a:pPr defTabSz="685800">
                <a:buClrTx/>
              </a:pPr>
              <a:t>15/10/2019</a:t>
            </a:fld>
            <a:endParaRPr lang="en-IE" kern="1200" dirty="0">
              <a:solidFill>
                <a:prstClr val="white"/>
              </a:solidFill>
              <a:latin typeface="Calibri"/>
              <a:ea typeface="+mn-ea"/>
              <a:cs typeface="+mn-cs"/>
            </a:endParaRPr>
          </a:p>
        </p:txBody>
      </p:sp>
      <p:sp>
        <p:nvSpPr>
          <p:cNvPr id="5" name="Footer Placeholder 4"/>
          <p:cNvSpPr>
            <a:spLocks noGrp="1"/>
          </p:cNvSpPr>
          <p:nvPr>
            <p:ph type="ftr" sz="quarter" idx="11"/>
          </p:nvPr>
        </p:nvSpPr>
        <p:spPr/>
        <p:txBody>
          <a:bodyPr/>
          <a:lstStyle>
            <a:lvl1pPr>
              <a:defRPr>
                <a:solidFill>
                  <a:schemeClr val="bg1"/>
                </a:solidFill>
              </a:defRPr>
            </a:lvl1pPr>
          </a:lstStyle>
          <a:p>
            <a:pPr defTabSz="685800">
              <a:buClrTx/>
            </a:pPr>
            <a:endParaRPr lang="en-IE" kern="1200">
              <a:solidFill>
                <a:prstClr val="white"/>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defTabSz="685800">
              <a:buClrTx/>
            </a:pPr>
            <a:fld id="{66D7C2A8-3574-48AF-9B9F-6538CE887783}" type="slidenum">
              <a:rPr lang="en-IE" kern="1200" smtClean="0">
                <a:solidFill>
                  <a:prstClr val="white"/>
                </a:solidFill>
                <a:latin typeface="Calibri"/>
                <a:ea typeface="+mn-ea"/>
                <a:cs typeface="+mn-cs"/>
              </a:rPr>
              <a:pPr defTabSz="685800">
                <a:buClrTx/>
              </a:pPr>
              <a:t>‹#›</a:t>
            </a:fld>
            <a:endParaRPr lang="en-IE" kern="1200">
              <a:solidFill>
                <a:prstClr val="white"/>
              </a:solidFill>
              <a:latin typeface="Calibri"/>
              <a:ea typeface="+mn-ea"/>
              <a:cs typeface="+mn-cs"/>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88099" y="1258490"/>
            <a:ext cx="2875326" cy="1966913"/>
          </a:xfrm>
          <a:prstGeom prst="rect">
            <a:avLst/>
          </a:prstGeom>
        </p:spPr>
      </p:pic>
      <p:pic>
        <p:nvPicPr>
          <p:cNvPr id="17" name="Picture 16"/>
          <p:cNvPicPr>
            <a:picLocks noChangeAspect="1"/>
          </p:cNvPicPr>
          <p:nvPr userDrawn="1"/>
        </p:nvPicPr>
        <p:blipFill rotWithShape="1">
          <a:blip r:embed="rId3" cstate="email">
            <a:biLevel thresh="25000"/>
            <a:extLst>
              <a:ext uri="{28A0092B-C50C-407E-A947-70E740481C1C}">
                <a14:useLocalDpi xmlns:a14="http://schemas.microsoft.com/office/drawing/2010/main"/>
              </a:ext>
            </a:extLst>
          </a:blip>
          <a:srcRect/>
          <a:stretch/>
        </p:blipFill>
        <p:spPr>
          <a:xfrm>
            <a:off x="8009559" y="4527351"/>
            <a:ext cx="895570" cy="442568"/>
          </a:xfrm>
          <a:prstGeom prst="rect">
            <a:avLst/>
          </a:prstGeom>
          <a:noFill/>
          <a:ln>
            <a:noFill/>
          </a:ln>
        </p:spPr>
      </p:pic>
    </p:spTree>
    <p:extLst>
      <p:ext uri="{BB962C8B-B14F-4D97-AF65-F5344CB8AC3E}">
        <p14:creationId xmlns:p14="http://schemas.microsoft.com/office/powerpoint/2010/main" val="3601960248"/>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Image Slide With Key Points">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3488355" y="0"/>
            <a:ext cx="5655646" cy="5143500"/>
          </a:xfrm>
          <a:custGeom>
            <a:avLst/>
            <a:gdLst>
              <a:gd name="connsiteX0" fmla="*/ 1534495 w 5655646"/>
              <a:gd name="connsiteY0" fmla="*/ 0 h 6858000"/>
              <a:gd name="connsiteX1" fmla="*/ 5655646 w 5655646"/>
              <a:gd name="connsiteY1" fmla="*/ 0 h 6858000"/>
              <a:gd name="connsiteX2" fmla="*/ 5655646 w 5655646"/>
              <a:gd name="connsiteY2" fmla="*/ 6858000 h 6858000"/>
              <a:gd name="connsiteX3" fmla="*/ 0 w 5655646"/>
              <a:gd name="connsiteY3" fmla="*/ 6858000 h 6858000"/>
              <a:gd name="connsiteX4" fmla="*/ 622694 w 5655646"/>
              <a:gd name="connsiteY4" fmla="*/ 6257925 h 6858000"/>
              <a:gd name="connsiteX5" fmla="*/ 1312105 w 5655646"/>
              <a:gd name="connsiteY5" fmla="*/ 4895850 h 6858000"/>
              <a:gd name="connsiteX6" fmla="*/ 1493194 w 5655646"/>
              <a:gd name="connsiteY6" fmla="*/ 3708400 h 6858000"/>
              <a:gd name="connsiteX7" fmla="*/ 1534495 w 5655646"/>
              <a:gd name="connsiteY7" fmla="*/ 2600325 h 6858000"/>
              <a:gd name="connsiteX8" fmla="*/ 1534495 w 5655646"/>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5646" h="6858000">
                <a:moveTo>
                  <a:pt x="1534495" y="0"/>
                </a:moveTo>
                <a:lnTo>
                  <a:pt x="5655646" y="0"/>
                </a:lnTo>
                <a:lnTo>
                  <a:pt x="5655646" y="6858000"/>
                </a:lnTo>
                <a:lnTo>
                  <a:pt x="0" y="6858000"/>
                </a:lnTo>
                <a:cubicBezTo>
                  <a:pt x="222391" y="6686550"/>
                  <a:pt x="432073" y="6486525"/>
                  <a:pt x="622694" y="6257925"/>
                </a:cubicBezTo>
                <a:cubicBezTo>
                  <a:pt x="934041" y="5892800"/>
                  <a:pt x="1162785" y="5438775"/>
                  <a:pt x="1312105" y="4895850"/>
                </a:cubicBezTo>
                <a:cubicBezTo>
                  <a:pt x="1404238" y="4543425"/>
                  <a:pt x="1467778" y="4146550"/>
                  <a:pt x="1493194" y="3708400"/>
                </a:cubicBezTo>
                <a:cubicBezTo>
                  <a:pt x="1521787" y="3267075"/>
                  <a:pt x="1534495" y="2898775"/>
                  <a:pt x="1534495" y="2600325"/>
                </a:cubicBezTo>
                <a:cubicBezTo>
                  <a:pt x="1534495" y="2600325"/>
                  <a:pt x="1534495" y="1409700"/>
                  <a:pt x="1534495" y="0"/>
                </a:cubicBezTo>
                <a:close/>
              </a:path>
            </a:pathLst>
          </a:custGeom>
          <a:solidFill>
            <a:schemeClr val="accent1"/>
          </a:solidFill>
        </p:spPr>
        <p:txBody>
          <a:bodyPr wrap="square" anchor="ctr" anchorCtr="0">
            <a:noAutofit/>
          </a:bodyPr>
          <a:lstStyle>
            <a:lvl1pPr marL="0" indent="0" algn="ctr">
              <a:buNone/>
              <a:defRPr baseline="0">
                <a:solidFill>
                  <a:schemeClr val="bg1"/>
                </a:solidFill>
              </a:defRPr>
            </a:lvl1pPr>
          </a:lstStyle>
          <a:p>
            <a:r>
              <a:rPr lang="en-US" smtClean="0"/>
              <a:t>Click icon to add picture</a:t>
            </a:r>
            <a:endParaRPr lang="en-IE" dirty="0"/>
          </a:p>
        </p:txBody>
      </p:sp>
      <p:sp>
        <p:nvSpPr>
          <p:cNvPr id="18" name="Freeform 5"/>
          <p:cNvSpPr>
            <a:spLocks/>
          </p:cNvSpPr>
          <p:nvPr userDrawn="1"/>
        </p:nvSpPr>
        <p:spPr bwMode="auto">
          <a:xfrm>
            <a:off x="0" y="0"/>
            <a:ext cx="5022850" cy="5143500"/>
          </a:xfrm>
          <a:custGeom>
            <a:avLst/>
            <a:gdLst>
              <a:gd name="T0" fmla="*/ 0 w 1581"/>
              <a:gd name="T1" fmla="*/ 0 h 2160"/>
              <a:gd name="T2" fmla="*/ 0 w 1581"/>
              <a:gd name="T3" fmla="*/ 2160 h 2160"/>
              <a:gd name="T4" fmla="*/ 1098 w 1581"/>
              <a:gd name="T5" fmla="*/ 2160 h 2160"/>
              <a:gd name="T6" fmla="*/ 1294 w 1581"/>
              <a:gd name="T7" fmla="*/ 1971 h 2160"/>
              <a:gd name="T8" fmla="*/ 1511 w 1581"/>
              <a:gd name="T9" fmla="*/ 1542 h 2160"/>
              <a:gd name="T10" fmla="*/ 1568 w 1581"/>
              <a:gd name="T11" fmla="*/ 1168 h 2160"/>
              <a:gd name="T12" fmla="*/ 1581 w 1581"/>
              <a:gd name="T13" fmla="*/ 819 h 2160"/>
              <a:gd name="T14" fmla="*/ 1581 w 1581"/>
              <a:gd name="T15" fmla="*/ 0 h 2160"/>
              <a:gd name="T16" fmla="*/ 0 w 1581"/>
              <a:gd name="T17"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1" h="2160">
                <a:moveTo>
                  <a:pt x="0" y="0"/>
                </a:moveTo>
                <a:cubicBezTo>
                  <a:pt x="0" y="2160"/>
                  <a:pt x="0" y="2160"/>
                  <a:pt x="0" y="2160"/>
                </a:cubicBezTo>
                <a:cubicBezTo>
                  <a:pt x="1098" y="2160"/>
                  <a:pt x="1098" y="2160"/>
                  <a:pt x="1098" y="2160"/>
                </a:cubicBezTo>
                <a:cubicBezTo>
                  <a:pt x="1168" y="2106"/>
                  <a:pt x="1234" y="2043"/>
                  <a:pt x="1294" y="1971"/>
                </a:cubicBezTo>
                <a:cubicBezTo>
                  <a:pt x="1392" y="1856"/>
                  <a:pt x="1464" y="1713"/>
                  <a:pt x="1511" y="1542"/>
                </a:cubicBezTo>
                <a:cubicBezTo>
                  <a:pt x="1540" y="1431"/>
                  <a:pt x="1560" y="1306"/>
                  <a:pt x="1568" y="1168"/>
                </a:cubicBezTo>
                <a:cubicBezTo>
                  <a:pt x="1577" y="1029"/>
                  <a:pt x="1581" y="913"/>
                  <a:pt x="1581" y="819"/>
                </a:cubicBezTo>
                <a:cubicBezTo>
                  <a:pt x="1581" y="819"/>
                  <a:pt x="1581" y="444"/>
                  <a:pt x="1581" y="0"/>
                </a:cubicBezTo>
                <a:lnTo>
                  <a:pt x="0" y="0"/>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4" name="Date Placeholder 3"/>
          <p:cNvSpPr>
            <a:spLocks noGrp="1"/>
          </p:cNvSpPr>
          <p:nvPr>
            <p:ph type="dt" sz="half" idx="10"/>
          </p:nvPr>
        </p:nvSpPr>
        <p:spPr/>
        <p:txBody>
          <a:bodyPr/>
          <a:lstStyle>
            <a:lvl1pPr>
              <a:defRPr>
                <a:solidFill>
                  <a:schemeClr val="accent1"/>
                </a:solidFill>
              </a:defRPr>
            </a:lvl1pPr>
          </a:lstStyle>
          <a:p>
            <a:pPr defTabSz="685800">
              <a:buClrTx/>
            </a:pPr>
            <a:fld id="{5F0D03D8-D5DA-4D81-9462-49F4E48E06A2}" type="datetime1">
              <a:rPr lang="en-IE" kern="1200" smtClean="0">
                <a:solidFill>
                  <a:srgbClr val="00667D"/>
                </a:solidFill>
                <a:latin typeface="Calibri"/>
                <a:ea typeface="+mn-ea"/>
                <a:cs typeface="+mn-cs"/>
              </a:rPr>
              <a:pPr defTabSz="685800">
                <a:buClrTx/>
              </a:pPr>
              <a:t>15/10/2019</a:t>
            </a:fld>
            <a:endParaRPr lang="en-IE" kern="1200" dirty="0">
              <a:solidFill>
                <a:srgbClr val="00667D"/>
              </a:solidFill>
              <a:latin typeface="Calibri"/>
              <a:ea typeface="+mn-ea"/>
              <a:cs typeface="+mn-cs"/>
            </a:endParaRPr>
          </a:p>
        </p:txBody>
      </p:sp>
      <p:sp>
        <p:nvSpPr>
          <p:cNvPr id="5" name="Footer Placeholder 4"/>
          <p:cNvSpPr>
            <a:spLocks noGrp="1"/>
          </p:cNvSpPr>
          <p:nvPr>
            <p:ph type="ftr" sz="quarter" idx="11"/>
          </p:nvPr>
        </p:nvSpPr>
        <p:spPr>
          <a:xfrm>
            <a:off x="3952189" y="4724850"/>
            <a:ext cx="3796646" cy="273844"/>
          </a:xfrm>
        </p:spPr>
        <p:txBody>
          <a:bodyPr/>
          <a:lstStyle>
            <a:lvl1pPr>
              <a:defRPr>
                <a:solidFill>
                  <a:schemeClr val="bg1"/>
                </a:solidFill>
              </a:defRPr>
            </a:lvl1pPr>
          </a:lstStyle>
          <a:p>
            <a:pPr defTabSz="685800">
              <a:buClrTx/>
            </a:pPr>
            <a:endParaRPr lang="en-IE" kern="1200" dirty="0">
              <a:solidFill>
                <a:prstClr val="white"/>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solidFill>
              </a:defRPr>
            </a:lvl1pPr>
          </a:lstStyle>
          <a:p>
            <a:pPr defTabSz="685800">
              <a:buClrTx/>
            </a:pPr>
            <a:fld id="{66D7C2A8-3574-48AF-9B9F-6538CE887783}" type="slidenum">
              <a:rPr lang="en-IE" kern="1200" smtClean="0">
                <a:solidFill>
                  <a:srgbClr val="00667D"/>
                </a:solidFill>
                <a:latin typeface="Calibri"/>
                <a:ea typeface="+mn-ea"/>
                <a:cs typeface="+mn-cs"/>
              </a:rPr>
              <a:pPr defTabSz="685800">
                <a:buClrTx/>
              </a:pPr>
              <a:t>‹#›</a:t>
            </a:fld>
            <a:endParaRPr lang="en-IE" kern="1200" dirty="0">
              <a:solidFill>
                <a:srgbClr val="00667D"/>
              </a:solidFill>
              <a:latin typeface="Calibri"/>
              <a:ea typeface="+mn-ea"/>
              <a:cs typeface="+mn-cs"/>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88099" y="1258490"/>
            <a:ext cx="2875326" cy="1966913"/>
          </a:xfrm>
          <a:prstGeom prst="rect">
            <a:avLst/>
          </a:prstGeom>
        </p:spPr>
      </p:pic>
      <p:sp>
        <p:nvSpPr>
          <p:cNvPr id="7" name="Text Placeholder 6"/>
          <p:cNvSpPr>
            <a:spLocks noGrp="1"/>
          </p:cNvSpPr>
          <p:nvPr>
            <p:ph type="body" sz="quarter" idx="14"/>
          </p:nvPr>
        </p:nvSpPr>
        <p:spPr>
          <a:xfrm>
            <a:off x="654673" y="1237710"/>
            <a:ext cx="3379166" cy="3289641"/>
          </a:xfrm>
        </p:spPr>
        <p:txBody>
          <a:bodyPr>
            <a:noAutofit/>
          </a:bodyPr>
          <a:lstStyle>
            <a:lvl1pPr marL="0" indent="0">
              <a:spcBef>
                <a:spcPts val="1519"/>
              </a:spcBef>
              <a:buNone/>
              <a:defRPr sz="1350" b="1">
                <a:solidFill>
                  <a:schemeClr val="accent2"/>
                </a:solidFill>
              </a:defRPr>
            </a:lvl1pPr>
            <a:lvl2pPr marL="0" indent="0">
              <a:spcBef>
                <a:spcPts val="225"/>
              </a:spcBef>
              <a:buNone/>
              <a:defRPr sz="1350"/>
            </a:lvl2pPr>
          </a:lstStyle>
          <a:p>
            <a:pPr lvl="0"/>
            <a:r>
              <a:rPr lang="en-US" smtClean="0"/>
              <a:t>Click to edit Master text styles</a:t>
            </a:r>
          </a:p>
          <a:p>
            <a:pPr lvl="1"/>
            <a:r>
              <a:rPr lang="en-US" smtClean="0"/>
              <a:t>Second level</a:t>
            </a:r>
          </a:p>
        </p:txBody>
      </p:sp>
      <p:pic>
        <p:nvPicPr>
          <p:cNvPr id="10" name="Picture 9"/>
          <p:cNvPicPr>
            <a:picLocks noChangeAspect="1"/>
          </p:cNvPicPr>
          <p:nvPr userDrawn="1"/>
        </p:nvPicPr>
        <p:blipFill rotWithShape="1">
          <a:blip r:embed="rId3" cstate="email">
            <a:biLevel thresh="25000"/>
            <a:extLst>
              <a:ext uri="{28A0092B-C50C-407E-A947-70E740481C1C}">
                <a14:useLocalDpi xmlns:a14="http://schemas.microsoft.com/office/drawing/2010/main"/>
              </a:ext>
            </a:extLst>
          </a:blip>
          <a:srcRect/>
          <a:stretch/>
        </p:blipFill>
        <p:spPr>
          <a:xfrm>
            <a:off x="8009559" y="4527351"/>
            <a:ext cx="895570" cy="442568"/>
          </a:xfrm>
          <a:prstGeom prst="rect">
            <a:avLst/>
          </a:prstGeom>
          <a:noFill/>
          <a:ln>
            <a:noFill/>
          </a:ln>
        </p:spPr>
      </p:pic>
    </p:spTree>
    <p:extLst>
      <p:ext uri="{BB962C8B-B14F-4D97-AF65-F5344CB8AC3E}">
        <p14:creationId xmlns:p14="http://schemas.microsoft.com/office/powerpoint/2010/main" val="303786276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1_Divider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Freeform 11"/>
          <p:cNvSpPr>
            <a:spLocks/>
          </p:cNvSpPr>
          <p:nvPr userDrawn="1"/>
        </p:nvSpPr>
        <p:spPr bwMode="auto">
          <a:xfrm flipH="1">
            <a:off x="4188827" y="1"/>
            <a:ext cx="4955177" cy="3223692"/>
          </a:xfrm>
          <a:custGeom>
            <a:avLst/>
            <a:gdLst>
              <a:gd name="connsiteX0" fmla="*/ 4929762 w 4955177"/>
              <a:gd name="connsiteY0" fmla="*/ 0 h 4298256"/>
              <a:gd name="connsiteX1" fmla="*/ 12488 w 4955177"/>
              <a:gd name="connsiteY1" fmla="*/ 0 h 4298256"/>
              <a:gd name="connsiteX2" fmla="*/ 0 w 4955177"/>
              <a:gd name="connsiteY2" fmla="*/ 0 h 4298256"/>
              <a:gd name="connsiteX3" fmla="*/ 0 w 4955177"/>
              <a:gd name="connsiteY3" fmla="*/ 4209669 h 4298256"/>
              <a:gd name="connsiteX4" fmla="*/ 24612 w 4955177"/>
              <a:gd name="connsiteY4" fmla="*/ 4215101 h 4298256"/>
              <a:gd name="connsiteX5" fmla="*/ 936426 w 4955177"/>
              <a:gd name="connsiteY5" fmla="*/ 4298256 h 4298256"/>
              <a:gd name="connsiteX6" fmla="*/ 3782909 w 4955177"/>
              <a:gd name="connsiteY6" fmla="*/ 3274559 h 4298256"/>
              <a:gd name="connsiteX7" fmla="*/ 4955177 w 4955177"/>
              <a:gd name="connsiteY7" fmla="*/ 483236 h 4298256"/>
              <a:gd name="connsiteX8" fmla="*/ 4929762 w 4955177"/>
              <a:gd name="connsiteY8" fmla="*/ 0 h 429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5177" h="4298256">
                <a:moveTo>
                  <a:pt x="4929762" y="0"/>
                </a:moveTo>
                <a:cubicBezTo>
                  <a:pt x="1685375" y="0"/>
                  <a:pt x="468730" y="0"/>
                  <a:pt x="12488" y="0"/>
                </a:cubicBezTo>
                <a:lnTo>
                  <a:pt x="0" y="0"/>
                </a:lnTo>
                <a:lnTo>
                  <a:pt x="0" y="4209669"/>
                </a:lnTo>
                <a:lnTo>
                  <a:pt x="24612" y="4215101"/>
                </a:lnTo>
                <a:cubicBezTo>
                  <a:pt x="315148" y="4269644"/>
                  <a:pt x="619532" y="4298256"/>
                  <a:pt x="936426" y="4298256"/>
                </a:cubicBezTo>
                <a:cubicBezTo>
                  <a:pt x="2057864" y="4298256"/>
                  <a:pt x="3007751" y="3958083"/>
                  <a:pt x="3782909" y="3274559"/>
                </a:cubicBezTo>
                <a:cubicBezTo>
                  <a:pt x="4561244" y="2591035"/>
                  <a:pt x="4955177" y="1662713"/>
                  <a:pt x="4955177" y="483236"/>
                </a:cubicBezTo>
                <a:cubicBezTo>
                  <a:pt x="4955177" y="317918"/>
                  <a:pt x="4945647" y="155780"/>
                  <a:pt x="4929762" y="0"/>
                </a:cubicBezTo>
                <a:close/>
              </a:path>
            </a:pathLst>
          </a:custGeom>
          <a:solidFill>
            <a:schemeClr val="bg1"/>
          </a:solidFill>
          <a:ln>
            <a:noFill/>
          </a:ln>
        </p:spPr>
        <p:txBody>
          <a:bodyPr vert="horz" wrap="square" lIns="51435" tIns="25718" rIns="51435" bIns="25718" numCol="1" anchor="t" anchorCtr="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title"/>
          </p:nvPr>
        </p:nvSpPr>
        <p:spPr>
          <a:xfrm>
            <a:off x="5110535" y="372295"/>
            <a:ext cx="2955303" cy="855005"/>
          </a:xfrm>
        </p:spPr>
        <p:txBody>
          <a:bodyPr anchor="t" anchorCtr="0">
            <a:noAutofit/>
          </a:bodyPr>
          <a:lstStyle>
            <a:lvl1pPr>
              <a:lnSpc>
                <a:spcPct val="90000"/>
              </a:lnSpc>
              <a:defRPr sz="2138">
                <a:solidFill>
                  <a:schemeClr val="accent1"/>
                </a:solidFill>
              </a:defRPr>
            </a:lvl1pPr>
          </a:lstStyle>
          <a:p>
            <a:r>
              <a:rPr lang="en-US" smtClean="0"/>
              <a:t>Click to edit Master title style</a:t>
            </a:r>
            <a:endParaRPr lang="en-IE" dirty="0"/>
          </a:p>
        </p:txBody>
      </p:sp>
      <p:sp>
        <p:nvSpPr>
          <p:cNvPr id="3" name="Text Placeholder 2"/>
          <p:cNvSpPr>
            <a:spLocks noGrp="1"/>
          </p:cNvSpPr>
          <p:nvPr>
            <p:ph type="body" idx="1"/>
          </p:nvPr>
        </p:nvSpPr>
        <p:spPr>
          <a:xfrm>
            <a:off x="5110535" y="1247542"/>
            <a:ext cx="2955303" cy="1125140"/>
          </a:xfrm>
        </p:spPr>
        <p:txBody>
          <a:bodyPr>
            <a:noAutofit/>
          </a:bodyPr>
          <a:lstStyle>
            <a:lvl1pPr marL="0" indent="0">
              <a:lnSpc>
                <a:spcPct val="85000"/>
              </a:lnSpc>
              <a:buNone/>
              <a:defRPr sz="1013">
                <a:solidFill>
                  <a:schemeClr val="tx1">
                    <a:tint val="75000"/>
                  </a:schemeClr>
                </a:solidFill>
              </a:defRPr>
            </a:lvl1pPr>
            <a:lvl2pPr marL="192881" indent="0">
              <a:buNone/>
              <a:defRPr sz="844">
                <a:solidFill>
                  <a:schemeClr val="tx1">
                    <a:tint val="75000"/>
                  </a:schemeClr>
                </a:solidFill>
              </a:defRPr>
            </a:lvl2pPr>
            <a:lvl3pPr marL="385763" indent="0">
              <a:buNone/>
              <a:defRPr sz="760">
                <a:solidFill>
                  <a:schemeClr val="tx1">
                    <a:tint val="75000"/>
                  </a:schemeClr>
                </a:solidFill>
              </a:defRPr>
            </a:lvl3pPr>
            <a:lvl4pPr marL="578644" indent="0">
              <a:buNone/>
              <a:defRPr sz="675">
                <a:solidFill>
                  <a:schemeClr val="tx1">
                    <a:tint val="75000"/>
                  </a:schemeClr>
                </a:solidFill>
              </a:defRPr>
            </a:lvl4pPr>
            <a:lvl5pPr marL="771525" indent="0">
              <a:buNone/>
              <a:defRPr sz="675">
                <a:solidFill>
                  <a:schemeClr val="tx1">
                    <a:tint val="75000"/>
                  </a:schemeClr>
                </a:solidFill>
              </a:defRPr>
            </a:lvl5pPr>
            <a:lvl6pPr marL="964406" indent="0">
              <a:buNone/>
              <a:defRPr sz="675">
                <a:solidFill>
                  <a:schemeClr val="tx1">
                    <a:tint val="75000"/>
                  </a:schemeClr>
                </a:solidFill>
              </a:defRPr>
            </a:lvl6pPr>
            <a:lvl7pPr marL="1157288" indent="0">
              <a:buNone/>
              <a:defRPr sz="675">
                <a:solidFill>
                  <a:schemeClr val="tx1">
                    <a:tint val="75000"/>
                  </a:schemeClr>
                </a:solidFill>
              </a:defRPr>
            </a:lvl7pPr>
            <a:lvl8pPr marL="1350169" indent="0">
              <a:buNone/>
              <a:defRPr sz="675">
                <a:solidFill>
                  <a:schemeClr val="tx1">
                    <a:tint val="75000"/>
                  </a:schemeClr>
                </a:solidFill>
              </a:defRPr>
            </a:lvl8pPr>
            <a:lvl9pPr marL="1543050" indent="0">
              <a:buNone/>
              <a:defRPr sz="67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pPr defTabSz="685800">
              <a:buClrTx/>
            </a:pPr>
            <a:fld id="{CF12896E-8CC4-40D1-BFE3-A9E809D4E2A2}" type="datetime1">
              <a:rPr lang="en-IE" kern="1200" smtClean="0">
                <a:solidFill>
                  <a:prstClr val="white"/>
                </a:solidFill>
                <a:latin typeface="Calibri"/>
                <a:ea typeface="+mn-ea"/>
                <a:cs typeface="+mn-cs"/>
              </a:rPr>
              <a:pPr defTabSz="685800">
                <a:buClrTx/>
              </a:pPr>
              <a:t>15/10/2019</a:t>
            </a:fld>
            <a:endParaRPr lang="en-IE" kern="1200" dirty="0">
              <a:solidFill>
                <a:prstClr val="white"/>
              </a:solidFill>
              <a:latin typeface="Calibri"/>
              <a:ea typeface="+mn-ea"/>
              <a:cs typeface="+mn-cs"/>
            </a:endParaRPr>
          </a:p>
        </p:txBody>
      </p:sp>
      <p:sp>
        <p:nvSpPr>
          <p:cNvPr id="5" name="Footer Placeholder 4"/>
          <p:cNvSpPr>
            <a:spLocks noGrp="1"/>
          </p:cNvSpPr>
          <p:nvPr>
            <p:ph type="ftr" sz="quarter" idx="11"/>
          </p:nvPr>
        </p:nvSpPr>
        <p:spPr/>
        <p:txBody>
          <a:bodyPr/>
          <a:lstStyle>
            <a:lvl1pPr>
              <a:defRPr>
                <a:solidFill>
                  <a:schemeClr val="bg1"/>
                </a:solidFill>
              </a:defRPr>
            </a:lvl1pPr>
          </a:lstStyle>
          <a:p>
            <a:pPr defTabSz="685800">
              <a:buClrTx/>
            </a:pPr>
            <a:endParaRPr lang="en-IE" kern="1200">
              <a:solidFill>
                <a:prstClr val="white"/>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defTabSz="685800">
              <a:buClrTx/>
            </a:pPr>
            <a:fld id="{66D7C2A8-3574-48AF-9B9F-6538CE887783}" type="slidenum">
              <a:rPr lang="en-IE" kern="1200" smtClean="0">
                <a:solidFill>
                  <a:prstClr val="white"/>
                </a:solidFill>
                <a:latin typeface="Calibri"/>
                <a:ea typeface="+mn-ea"/>
                <a:cs typeface="+mn-cs"/>
              </a:rPr>
              <a:pPr defTabSz="685800">
                <a:buClrTx/>
              </a:pPr>
              <a:t>‹#›</a:t>
            </a:fld>
            <a:endParaRPr lang="en-IE" kern="1200">
              <a:solidFill>
                <a:prstClr val="white"/>
              </a:solidFill>
              <a:latin typeface="Calibri"/>
              <a:ea typeface="+mn-ea"/>
              <a:cs typeface="+mn-cs"/>
            </a:endParaRPr>
          </a:p>
        </p:txBody>
      </p:sp>
      <p:pic>
        <p:nvPicPr>
          <p:cNvPr id="13" name="Picture 12"/>
          <p:cNvPicPr>
            <a:picLocks noChangeAspect="1"/>
          </p:cNvPicPr>
          <p:nvPr userDrawn="1"/>
        </p:nvPicPr>
        <p:blipFill rotWithShape="1">
          <a:blip r:embed="rId3" cstate="email">
            <a:biLevel thresh="25000"/>
            <a:extLst>
              <a:ext uri="{28A0092B-C50C-407E-A947-70E740481C1C}">
                <a14:useLocalDpi xmlns:a14="http://schemas.microsoft.com/office/drawing/2010/main"/>
              </a:ext>
            </a:extLst>
          </a:blip>
          <a:srcRect/>
          <a:stretch/>
        </p:blipFill>
        <p:spPr>
          <a:xfrm>
            <a:off x="8009559" y="4527351"/>
            <a:ext cx="895570" cy="442568"/>
          </a:xfrm>
          <a:prstGeom prst="rect">
            <a:avLst/>
          </a:prstGeom>
          <a:noFill/>
          <a:ln>
            <a:noFill/>
          </a:ln>
        </p:spPr>
      </p:pic>
    </p:spTree>
    <p:extLst>
      <p:ext uri="{BB962C8B-B14F-4D97-AF65-F5344CB8AC3E}">
        <p14:creationId xmlns:p14="http://schemas.microsoft.com/office/powerpoint/2010/main" val="845845394"/>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Text &amp; Image">
    <p:spTree>
      <p:nvGrpSpPr>
        <p:cNvPr id="1" name=""/>
        <p:cNvGrpSpPr/>
        <p:nvPr/>
      </p:nvGrpSpPr>
      <p:grpSpPr>
        <a:xfrm>
          <a:off x="0" y="0"/>
          <a:ext cx="0" cy="0"/>
          <a:chOff x="0" y="0"/>
          <a:chExt cx="0" cy="0"/>
        </a:xfrm>
      </p:grpSpPr>
      <p:sp>
        <p:nvSpPr>
          <p:cNvPr id="2" name="Title 1"/>
          <p:cNvSpPr>
            <a:spLocks noGrp="1"/>
          </p:cNvSpPr>
          <p:nvPr>
            <p:ph type="title"/>
          </p:nvPr>
        </p:nvSpPr>
        <p:spPr>
          <a:xfrm>
            <a:off x="656579" y="505233"/>
            <a:ext cx="3549663" cy="618173"/>
          </a:xfrm>
        </p:spPr>
        <p:txBody>
          <a:bodyPr/>
          <a:lstStyle/>
          <a:p>
            <a:r>
              <a:rPr lang="en-US" smtClean="0"/>
              <a:t>Click to edit Master title style</a:t>
            </a:r>
            <a:endParaRPr lang="en-IE" dirty="0"/>
          </a:p>
        </p:txBody>
      </p:sp>
      <p:sp>
        <p:nvSpPr>
          <p:cNvPr id="3" name="Content Placeholder 2"/>
          <p:cNvSpPr>
            <a:spLocks noGrp="1"/>
          </p:cNvSpPr>
          <p:nvPr>
            <p:ph sz="half" idx="1"/>
          </p:nvPr>
        </p:nvSpPr>
        <p:spPr>
          <a:xfrm>
            <a:off x="656579" y="1240974"/>
            <a:ext cx="3549663" cy="308936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dirty="0"/>
          </a:p>
        </p:txBody>
      </p:sp>
      <p:sp>
        <p:nvSpPr>
          <p:cNvPr id="10" name="Picture Placeholder 9"/>
          <p:cNvSpPr>
            <a:spLocks noGrp="1"/>
          </p:cNvSpPr>
          <p:nvPr>
            <p:ph type="pic" sz="quarter" idx="13"/>
          </p:nvPr>
        </p:nvSpPr>
        <p:spPr>
          <a:xfrm>
            <a:off x="4693922" y="1240974"/>
            <a:ext cx="3770811" cy="3089366"/>
          </a:xfrm>
        </p:spPr>
        <p:txBody>
          <a:bodyPr/>
          <a:lstStyle/>
          <a:p>
            <a:r>
              <a:rPr lang="en-US" smtClean="0"/>
              <a:t>Click icon to add picture</a:t>
            </a:r>
            <a:endParaRPr lang="en-IE" dirty="0"/>
          </a:p>
        </p:txBody>
      </p:sp>
      <p:cxnSp>
        <p:nvCxnSpPr>
          <p:cNvPr id="12" name="Straight Connector 11"/>
          <p:cNvCxnSpPr/>
          <p:nvPr userDrawn="1"/>
        </p:nvCxnSpPr>
        <p:spPr>
          <a:xfrm>
            <a:off x="656579" y="421889"/>
            <a:ext cx="3549663" cy="0"/>
          </a:xfrm>
          <a:prstGeom prst="line">
            <a:avLst/>
          </a:prstGeom>
          <a:ln w="254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9" name="Date Placeholder 8"/>
          <p:cNvSpPr>
            <a:spLocks noGrp="1"/>
          </p:cNvSpPr>
          <p:nvPr>
            <p:ph type="dt" sz="half" idx="14"/>
          </p:nvPr>
        </p:nvSpPr>
        <p:spPr/>
        <p:txBody>
          <a:bodyPr/>
          <a:lstStyle/>
          <a:p>
            <a:pPr defTabSz="685800">
              <a:buClrTx/>
            </a:pPr>
            <a:fld id="{8ECA2EE0-FA25-4DDB-90B5-8483C274EB62}" type="datetime1">
              <a:rPr lang="en-IE" kern="1200" smtClean="0">
                <a:solidFill>
                  <a:srgbClr val="26CAD3"/>
                </a:solidFill>
                <a:latin typeface="Calibri"/>
                <a:ea typeface="+mn-ea"/>
                <a:cs typeface="+mn-cs"/>
              </a:rPr>
              <a:pPr defTabSz="685800">
                <a:buClrTx/>
              </a:pPr>
              <a:t>15/10/2019</a:t>
            </a:fld>
            <a:endParaRPr lang="en-IE" kern="1200" dirty="0">
              <a:solidFill>
                <a:srgbClr val="26CAD3"/>
              </a:solidFill>
              <a:latin typeface="Calibri"/>
              <a:ea typeface="+mn-ea"/>
              <a:cs typeface="+mn-cs"/>
            </a:endParaRPr>
          </a:p>
        </p:txBody>
      </p:sp>
      <p:sp>
        <p:nvSpPr>
          <p:cNvPr id="14" name="Footer Placeholder 13"/>
          <p:cNvSpPr>
            <a:spLocks noGrp="1"/>
          </p:cNvSpPr>
          <p:nvPr>
            <p:ph type="ftr" sz="quarter" idx="15"/>
          </p:nvPr>
        </p:nvSpPr>
        <p:spPr/>
        <p:txBody>
          <a:bodyPr/>
          <a:lstStyle/>
          <a:p>
            <a:pPr defTabSz="685800">
              <a:buClrTx/>
            </a:pPr>
            <a:endParaRPr lang="en-IE" kern="1200" dirty="0">
              <a:solidFill>
                <a:srgbClr val="26CAD3"/>
              </a:solidFill>
              <a:latin typeface="Calibri"/>
              <a:ea typeface="+mn-ea"/>
              <a:cs typeface="+mn-cs"/>
            </a:endParaRPr>
          </a:p>
        </p:txBody>
      </p:sp>
      <p:sp>
        <p:nvSpPr>
          <p:cNvPr id="15" name="Slide Number Placeholder 14"/>
          <p:cNvSpPr>
            <a:spLocks noGrp="1"/>
          </p:cNvSpPr>
          <p:nvPr>
            <p:ph type="sldNum" sz="quarter" idx="16"/>
          </p:nvPr>
        </p:nvSpPr>
        <p:spPr/>
        <p:txBody>
          <a:bodyPr/>
          <a:lstStyle/>
          <a:p>
            <a:pPr defTabSz="685800">
              <a:buClrTx/>
            </a:pPr>
            <a:fld id="{66D7C2A8-3574-48AF-9B9F-6538CE887783}" type="slidenum">
              <a:rPr lang="en-IE" kern="1200" smtClean="0">
                <a:solidFill>
                  <a:srgbClr val="26CAD3"/>
                </a:solidFill>
                <a:latin typeface="Calibri"/>
                <a:ea typeface="+mn-ea"/>
                <a:cs typeface="+mn-cs"/>
              </a:rPr>
              <a:pPr defTabSz="685800">
                <a:buClrTx/>
              </a:pPr>
              <a:t>‹#›</a:t>
            </a:fld>
            <a:endParaRPr lang="en-IE" kern="1200" dirty="0">
              <a:solidFill>
                <a:srgbClr val="26CAD3"/>
              </a:solidFill>
              <a:latin typeface="Calibri"/>
              <a:ea typeface="+mn-ea"/>
              <a:cs typeface="+mn-cs"/>
            </a:endParaRP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44814" y="4461101"/>
            <a:ext cx="1498512" cy="619145"/>
          </a:xfrm>
          <a:prstGeom prst="rect">
            <a:avLst/>
          </a:prstGeom>
        </p:spPr>
      </p:pic>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91328" y="4673446"/>
            <a:ext cx="2014276" cy="378719"/>
          </a:xfrm>
          <a:prstGeom prst="rect">
            <a:avLst/>
          </a:prstGeom>
        </p:spPr>
      </p:pic>
      <p:grpSp>
        <p:nvGrpSpPr>
          <p:cNvPr id="17" name="Group 16"/>
          <p:cNvGrpSpPr/>
          <p:nvPr userDrawn="1"/>
        </p:nvGrpSpPr>
        <p:grpSpPr>
          <a:xfrm>
            <a:off x="595313" y="4655713"/>
            <a:ext cx="3116151" cy="396452"/>
            <a:chOff x="586349" y="5903692"/>
            <a:chExt cx="3282633" cy="699935"/>
          </a:xfrm>
        </p:grpSpPr>
        <p:pic>
          <p:nvPicPr>
            <p:cNvPr id="18" name="Picture 17"/>
            <p:cNvPicPr>
              <a:picLocks noChangeAspect="1"/>
            </p:cNvPicPr>
            <p:nvPr/>
          </p:nvPicPr>
          <p:blipFill rotWithShape="1">
            <a:blip r:embed="rId4" cstate="email">
              <a:extLst>
                <a:ext uri="{28A0092B-C50C-407E-A947-70E740481C1C}">
                  <a14:useLocalDpi xmlns:a14="http://schemas.microsoft.com/office/drawing/2010/main"/>
                </a:ext>
              </a:extLst>
            </a:blip>
            <a:srcRect l="11807" t="40870" r="47831" b="41228"/>
            <a:stretch/>
          </p:blipFill>
          <p:spPr>
            <a:xfrm>
              <a:off x="586349" y="5970644"/>
              <a:ext cx="1724629" cy="553581"/>
            </a:xfrm>
            <a:prstGeom prst="rect">
              <a:avLst/>
            </a:prstGeom>
          </p:spPr>
        </p:pic>
        <p:pic>
          <p:nvPicPr>
            <p:cNvPr id="19" name="Picture 1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1007" y="5903692"/>
              <a:ext cx="897975" cy="699935"/>
            </a:xfrm>
            <a:prstGeom prst="rect">
              <a:avLst/>
            </a:prstGeom>
          </p:spPr>
        </p:pic>
      </p:grpSp>
    </p:spTree>
    <p:extLst>
      <p:ext uri="{BB962C8B-B14F-4D97-AF65-F5344CB8AC3E}">
        <p14:creationId xmlns:p14="http://schemas.microsoft.com/office/powerpoint/2010/main" val="875716094"/>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Image only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pPr defTabSz="685800">
              <a:buClrTx/>
            </a:pPr>
            <a:fld id="{8E65AF94-9857-4F14-B955-E63FB5701B7B}" type="datetime1">
              <a:rPr lang="en-IE" kern="1200" smtClean="0">
                <a:solidFill>
                  <a:prstClr val="white"/>
                </a:solidFill>
                <a:latin typeface="Calibri"/>
                <a:ea typeface="+mn-ea"/>
                <a:cs typeface="+mn-cs"/>
              </a:rPr>
              <a:pPr defTabSz="685800">
                <a:buClrTx/>
              </a:pPr>
              <a:t>15/10/2019</a:t>
            </a:fld>
            <a:endParaRPr lang="en-IE" kern="1200" dirty="0">
              <a:solidFill>
                <a:prstClr val="white"/>
              </a:solidFill>
              <a:latin typeface="Calibri"/>
              <a:ea typeface="+mn-ea"/>
              <a:cs typeface="+mn-cs"/>
            </a:endParaRPr>
          </a:p>
        </p:txBody>
      </p:sp>
      <p:sp>
        <p:nvSpPr>
          <p:cNvPr id="4" name="Footer Placeholder 3"/>
          <p:cNvSpPr>
            <a:spLocks noGrp="1"/>
          </p:cNvSpPr>
          <p:nvPr>
            <p:ph type="ftr" sz="quarter" idx="11"/>
          </p:nvPr>
        </p:nvSpPr>
        <p:spPr/>
        <p:txBody>
          <a:bodyPr/>
          <a:lstStyle>
            <a:lvl1pPr>
              <a:defRPr>
                <a:solidFill>
                  <a:schemeClr val="bg1"/>
                </a:solidFill>
              </a:defRPr>
            </a:lvl1pPr>
          </a:lstStyle>
          <a:p>
            <a:pPr defTabSz="685800">
              <a:buClrTx/>
            </a:pPr>
            <a:endParaRPr lang="en-IE" kern="1200" dirty="0">
              <a:solidFill>
                <a:prstClr val="white"/>
              </a:solidFill>
              <a:latin typeface="Calibri"/>
              <a:ea typeface="+mn-ea"/>
              <a:cs typeface="+mn-cs"/>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pPr defTabSz="685800">
              <a:buClrTx/>
            </a:pPr>
            <a:fld id="{66D7C2A8-3574-48AF-9B9F-6538CE887783}" type="slidenum">
              <a:rPr lang="en-IE" kern="1200" smtClean="0">
                <a:solidFill>
                  <a:prstClr val="white"/>
                </a:solidFill>
                <a:latin typeface="Calibri"/>
                <a:ea typeface="+mn-ea"/>
                <a:cs typeface="+mn-cs"/>
              </a:rPr>
              <a:pPr defTabSz="685800">
                <a:buClrTx/>
              </a:pPr>
              <a:t>‹#›</a:t>
            </a:fld>
            <a:endParaRPr lang="en-IE" kern="1200" dirty="0">
              <a:solidFill>
                <a:prstClr val="white"/>
              </a:solidFill>
              <a:latin typeface="Calibri"/>
              <a:ea typeface="+mn-ea"/>
              <a:cs typeface="+mn-cs"/>
            </a:endParaRPr>
          </a:p>
        </p:txBody>
      </p:sp>
      <p:sp>
        <p:nvSpPr>
          <p:cNvPr id="16" name="TextBox 15"/>
          <p:cNvSpPr txBox="1"/>
          <p:nvPr userDrawn="1"/>
        </p:nvSpPr>
        <p:spPr>
          <a:xfrm>
            <a:off x="7236490" y="5375078"/>
            <a:ext cx="1159292" cy="32624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760" b="0" i="0" u="none" strike="noStrike" kern="1200" cap="none" spc="0" normalizeH="0" baseline="0" noProof="0" dirty="0">
                <a:ln>
                  <a:noFill/>
                </a:ln>
                <a:solidFill>
                  <a:prstClr val="black"/>
                </a:solidFill>
                <a:effectLst/>
                <a:uLnTx/>
                <a:uFillTx/>
                <a:latin typeface="Calibri"/>
                <a:ea typeface="+mn-ea"/>
                <a:cs typeface="+mn-cs"/>
              </a:rPr>
              <a:t>Use Format Background </a:t>
            </a:r>
            <a:br>
              <a:rPr kumimoji="0" lang="en-GB" sz="760" b="0" i="0" u="none" strike="noStrike" kern="1200" cap="none" spc="0" normalizeH="0" baseline="0" noProof="0" dirty="0">
                <a:ln>
                  <a:noFill/>
                </a:ln>
                <a:solidFill>
                  <a:prstClr val="black"/>
                </a:solidFill>
                <a:effectLst/>
                <a:uLnTx/>
                <a:uFillTx/>
                <a:latin typeface="Calibri"/>
                <a:ea typeface="+mn-ea"/>
                <a:cs typeface="+mn-cs"/>
              </a:rPr>
            </a:br>
            <a:r>
              <a:rPr kumimoji="0" lang="en-GB" sz="760" b="0" i="0" u="none" strike="noStrike" kern="1200" cap="none" spc="0" normalizeH="0" baseline="0" noProof="0" dirty="0">
                <a:ln>
                  <a:noFill/>
                </a:ln>
                <a:solidFill>
                  <a:prstClr val="black"/>
                </a:solidFill>
                <a:effectLst/>
                <a:uLnTx/>
                <a:uFillTx/>
                <a:latin typeface="Calibri"/>
                <a:ea typeface="+mn-ea"/>
                <a:cs typeface="+mn-cs"/>
              </a:rPr>
              <a:t>to change the image fill</a:t>
            </a:r>
            <a:endParaRPr kumimoji="0" lang="en-IE" sz="76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6294712"/>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983" y="1855341"/>
            <a:ext cx="5129892" cy="3180670"/>
          </a:xfrm>
        </p:spPr>
        <p:txBody>
          <a:bodyPr anchor="b" anchorCtr="0"/>
          <a:lstStyle>
            <a:lvl1pPr>
              <a:lnSpc>
                <a:spcPct val="70000"/>
              </a:lnSpc>
              <a:defRPr sz="5400">
                <a:solidFill>
                  <a:schemeClr val="bg1"/>
                </a:solidFill>
              </a:defRPr>
            </a:lvl1pPr>
          </a:lstStyle>
          <a:p>
            <a:r>
              <a:rPr lang="en-US" dirty="0" smtClean="0"/>
              <a:t>Click to add thank you</a:t>
            </a:r>
            <a:endParaRPr lang="en-IE" dirty="0"/>
          </a:p>
        </p:txBody>
      </p:sp>
    </p:spTree>
    <p:extLst>
      <p:ext uri="{BB962C8B-B14F-4D97-AF65-F5344CB8AC3E}">
        <p14:creationId xmlns:p14="http://schemas.microsoft.com/office/powerpoint/2010/main" val="1491207682"/>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Thank You Boing Fo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6511" y="3492980"/>
            <a:ext cx="3246976" cy="1343339"/>
          </a:xfrm>
          <a:prstGeom prst="rect">
            <a:avLst/>
          </a:prstGeom>
          <a:noFill/>
          <a:ln>
            <a:noFill/>
          </a:ln>
        </p:spPr>
      </p:pic>
    </p:spTree>
    <p:extLst>
      <p:ext uri="{BB962C8B-B14F-4D97-AF65-F5344CB8AC3E}">
        <p14:creationId xmlns:p14="http://schemas.microsoft.com/office/powerpoint/2010/main" val="156628782"/>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a:buClrTx/>
            </a:pPr>
            <a:fld id="{3BBC8CBF-CC86-4A15-B56A-8624C61EA3FE}" type="datetime1">
              <a:rPr lang="en-IE" kern="1200" smtClean="0">
                <a:solidFill>
                  <a:srgbClr val="26CAD3"/>
                </a:solidFill>
                <a:latin typeface="Calibri"/>
                <a:ea typeface="+mn-ea"/>
                <a:cs typeface="+mn-cs"/>
              </a:rPr>
              <a:pPr defTabSz="685800">
                <a:buClrTx/>
              </a:pPr>
              <a:t>15/10/2019</a:t>
            </a:fld>
            <a:endParaRPr lang="en-US" kern="1200">
              <a:solidFill>
                <a:srgbClr val="26CAD3"/>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srgbClr val="26CAD3"/>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975AC64F-5B5F-4BE3-BDB6-C9ECBEA6CE71}" type="slidenum">
              <a:rPr lang="en-US" kern="1200" smtClean="0">
                <a:solidFill>
                  <a:srgbClr val="26CAD3"/>
                </a:solidFill>
                <a:latin typeface="Calibri"/>
                <a:ea typeface="+mn-ea"/>
                <a:cs typeface="+mn-cs"/>
              </a:rPr>
              <a:pPr defTabSz="685800">
                <a:buClrTx/>
              </a:pPr>
              <a:t>‹#›</a:t>
            </a:fld>
            <a:endParaRPr lang="en-US" kern="1200">
              <a:solidFill>
                <a:srgbClr val="26CAD3"/>
              </a:solidFill>
              <a:latin typeface="Calibri"/>
              <a:ea typeface="+mn-ea"/>
              <a:cs typeface="+mn-cs"/>
            </a:endParaRPr>
          </a:p>
        </p:txBody>
      </p:sp>
    </p:spTree>
    <p:extLst>
      <p:ext uri="{BB962C8B-B14F-4D97-AF65-F5344CB8AC3E}">
        <p14:creationId xmlns:p14="http://schemas.microsoft.com/office/powerpoint/2010/main" val="5161745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Divider Slide">
    <p:bg>
      <p:bgPr>
        <a:solidFill>
          <a:schemeClr val="accent1"/>
        </a:solidFill>
        <a:effectLst/>
      </p:bgPr>
    </p:bg>
    <p:spTree>
      <p:nvGrpSpPr>
        <p:cNvPr id="1" name=""/>
        <p:cNvGrpSpPr/>
        <p:nvPr/>
      </p:nvGrpSpPr>
      <p:grpSpPr>
        <a:xfrm>
          <a:off x="0" y="0"/>
          <a:ext cx="0" cy="0"/>
          <a:chOff x="0" y="0"/>
          <a:chExt cx="0" cy="0"/>
        </a:xfrm>
      </p:grpSpPr>
      <p:sp>
        <p:nvSpPr>
          <p:cNvPr id="13" name="Freeform 5"/>
          <p:cNvSpPr>
            <a:spLocks/>
          </p:cNvSpPr>
          <p:nvPr userDrawn="1"/>
        </p:nvSpPr>
        <p:spPr bwMode="auto">
          <a:xfrm>
            <a:off x="3" y="1557337"/>
            <a:ext cx="5663987" cy="3586163"/>
          </a:xfrm>
          <a:custGeom>
            <a:avLst/>
            <a:gdLst>
              <a:gd name="T0" fmla="*/ 1751 w 1782"/>
              <a:gd name="T1" fmla="*/ 1504 h 1504"/>
              <a:gd name="T2" fmla="*/ 1782 w 1782"/>
              <a:gd name="T3" fmla="*/ 1199 h 1504"/>
              <a:gd name="T4" fmla="*/ 1413 w 1782"/>
              <a:gd name="T5" fmla="*/ 322 h 1504"/>
              <a:gd name="T6" fmla="*/ 517 w 1782"/>
              <a:gd name="T7" fmla="*/ 0 h 1504"/>
              <a:gd name="T8" fmla="*/ 0 w 1782"/>
              <a:gd name="T9" fmla="*/ 91 h 1504"/>
              <a:gd name="T10" fmla="*/ 0 w 1782"/>
              <a:gd name="T11" fmla="*/ 1504 h 1504"/>
              <a:gd name="T12" fmla="*/ 1751 w 1782"/>
              <a:gd name="T13" fmla="*/ 1504 h 1504"/>
            </a:gdLst>
            <a:ahLst/>
            <a:cxnLst>
              <a:cxn ang="0">
                <a:pos x="T0" y="T1"/>
              </a:cxn>
              <a:cxn ang="0">
                <a:pos x="T2" y="T3"/>
              </a:cxn>
              <a:cxn ang="0">
                <a:pos x="T4" y="T5"/>
              </a:cxn>
              <a:cxn ang="0">
                <a:pos x="T6" y="T7"/>
              </a:cxn>
              <a:cxn ang="0">
                <a:pos x="T8" y="T9"/>
              </a:cxn>
              <a:cxn ang="0">
                <a:pos x="T10" y="T11"/>
              </a:cxn>
              <a:cxn ang="0">
                <a:pos x="T12" y="T13"/>
              </a:cxn>
            </a:cxnLst>
            <a:rect l="0" t="0" r="r" b="b"/>
            <a:pathLst>
              <a:path w="1782" h="1504">
                <a:moveTo>
                  <a:pt x="1751" y="1504"/>
                </a:moveTo>
                <a:cubicBezTo>
                  <a:pt x="1772" y="1409"/>
                  <a:pt x="1782" y="1307"/>
                  <a:pt x="1782" y="1199"/>
                </a:cubicBezTo>
                <a:cubicBezTo>
                  <a:pt x="1782" y="829"/>
                  <a:pt x="1659" y="537"/>
                  <a:pt x="1413" y="322"/>
                </a:cubicBezTo>
                <a:cubicBezTo>
                  <a:pt x="1169" y="107"/>
                  <a:pt x="871" y="0"/>
                  <a:pt x="517" y="0"/>
                </a:cubicBezTo>
                <a:cubicBezTo>
                  <a:pt x="330" y="0"/>
                  <a:pt x="157" y="30"/>
                  <a:pt x="0" y="91"/>
                </a:cubicBezTo>
                <a:cubicBezTo>
                  <a:pt x="0" y="1504"/>
                  <a:pt x="0" y="1504"/>
                  <a:pt x="0" y="1504"/>
                </a:cubicBezTo>
                <a:lnTo>
                  <a:pt x="1751" y="1504"/>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title"/>
          </p:nvPr>
        </p:nvSpPr>
        <p:spPr>
          <a:xfrm>
            <a:off x="639161" y="2553856"/>
            <a:ext cx="2955303" cy="1324451"/>
          </a:xfrm>
        </p:spPr>
        <p:txBody>
          <a:bodyPr anchor="t" anchorCtr="0">
            <a:noAutofit/>
          </a:bodyPr>
          <a:lstStyle>
            <a:lvl1pPr>
              <a:lnSpc>
                <a:spcPct val="85000"/>
              </a:lnSpc>
              <a:defRPr sz="2138">
                <a:solidFill>
                  <a:schemeClr val="accent1"/>
                </a:solidFill>
              </a:defRPr>
            </a:lvl1pPr>
          </a:lstStyle>
          <a:p>
            <a:r>
              <a:rPr lang="en-US" smtClean="0"/>
              <a:t>Click to edit Master title style</a:t>
            </a:r>
            <a:endParaRPr lang="en-IE" dirty="0"/>
          </a:p>
        </p:txBody>
      </p:sp>
      <p:sp>
        <p:nvSpPr>
          <p:cNvPr id="4" name="Date Placeholder 3"/>
          <p:cNvSpPr>
            <a:spLocks noGrp="1"/>
          </p:cNvSpPr>
          <p:nvPr>
            <p:ph type="dt" sz="half" idx="10"/>
          </p:nvPr>
        </p:nvSpPr>
        <p:spPr/>
        <p:txBody>
          <a:bodyPr/>
          <a:lstStyle>
            <a:lvl1pPr>
              <a:defRPr>
                <a:solidFill>
                  <a:schemeClr val="accent1"/>
                </a:solidFill>
              </a:defRPr>
            </a:lvl1pPr>
          </a:lstStyle>
          <a:p>
            <a:pPr defTabSz="685800">
              <a:buClrTx/>
            </a:pPr>
            <a:fld id="{26BC77A3-3ED1-4BE1-8E4E-651AFE92B8E8}" type="datetime1">
              <a:rPr lang="en-IE" kern="1200" smtClean="0">
                <a:solidFill>
                  <a:srgbClr val="00667D"/>
                </a:solidFill>
                <a:latin typeface="Calibri"/>
                <a:ea typeface="+mn-ea"/>
                <a:cs typeface="+mn-cs"/>
              </a:rPr>
              <a:pPr defTabSz="685800">
                <a:buClrTx/>
              </a:pPr>
              <a:t>15/10/2019</a:t>
            </a:fld>
            <a:endParaRPr lang="en-IE" kern="1200" dirty="0">
              <a:solidFill>
                <a:srgbClr val="00667D"/>
              </a:solidFill>
              <a:latin typeface="Calibri"/>
              <a:ea typeface="+mn-ea"/>
              <a:cs typeface="+mn-cs"/>
            </a:endParaRPr>
          </a:p>
        </p:txBody>
      </p:sp>
      <p:sp>
        <p:nvSpPr>
          <p:cNvPr id="5" name="Footer Placeholder 4"/>
          <p:cNvSpPr>
            <a:spLocks noGrp="1"/>
          </p:cNvSpPr>
          <p:nvPr>
            <p:ph type="ftr" sz="quarter" idx="11"/>
          </p:nvPr>
        </p:nvSpPr>
        <p:spPr>
          <a:xfrm>
            <a:off x="4649393" y="4724847"/>
            <a:ext cx="3351609" cy="273844"/>
          </a:xfrm>
        </p:spPr>
        <p:txBody>
          <a:bodyPr/>
          <a:lstStyle>
            <a:lvl1pPr>
              <a:defRPr>
                <a:solidFill>
                  <a:schemeClr val="bg1"/>
                </a:solidFill>
              </a:defRPr>
            </a:lvl1pPr>
          </a:lstStyle>
          <a:p>
            <a:pPr defTabSz="685800">
              <a:buClrTx/>
            </a:pPr>
            <a:endParaRPr lang="en-IE" kern="1200" dirty="0">
              <a:solidFill>
                <a:prstClr val="white"/>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solidFill>
              </a:defRPr>
            </a:lvl1pPr>
          </a:lstStyle>
          <a:p>
            <a:pPr defTabSz="685800">
              <a:buClrTx/>
            </a:pPr>
            <a:fld id="{66D7C2A8-3574-48AF-9B9F-6538CE887783}" type="slidenum">
              <a:rPr lang="en-IE" kern="1200" smtClean="0">
                <a:solidFill>
                  <a:srgbClr val="00667D"/>
                </a:solidFill>
                <a:latin typeface="Calibri"/>
                <a:ea typeface="+mn-ea"/>
                <a:cs typeface="+mn-cs"/>
              </a:rPr>
              <a:pPr defTabSz="685800">
                <a:buClrTx/>
              </a:pPr>
              <a:t>‹#›</a:t>
            </a:fld>
            <a:endParaRPr lang="en-IE" kern="1200">
              <a:solidFill>
                <a:srgbClr val="00667D"/>
              </a:solidFill>
              <a:latin typeface="Calibri"/>
              <a:ea typeface="+mn-ea"/>
              <a:cs typeface="+mn-cs"/>
            </a:endParaRP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79719" y="441695"/>
            <a:ext cx="3742067" cy="885859"/>
          </a:xfrm>
          <a:prstGeom prst="rect">
            <a:avLst/>
          </a:prstGeom>
          <a:noFill/>
          <a:ln>
            <a:noFill/>
          </a:ln>
        </p:spPr>
      </p:pic>
      <p:pic>
        <p:nvPicPr>
          <p:cNvPr id="9" name="Picture 8"/>
          <p:cNvPicPr>
            <a:picLocks noChangeAspect="1"/>
          </p:cNvPicPr>
          <p:nvPr userDrawn="1"/>
        </p:nvPicPr>
        <p:blipFill rotWithShape="1">
          <a:blip r:embed="rId3" cstate="email">
            <a:biLevel thresh="25000"/>
            <a:extLst>
              <a:ext uri="{28A0092B-C50C-407E-A947-70E740481C1C}">
                <a14:useLocalDpi xmlns:a14="http://schemas.microsoft.com/office/drawing/2010/main"/>
              </a:ext>
            </a:extLst>
          </a:blip>
          <a:srcRect/>
          <a:stretch/>
        </p:blipFill>
        <p:spPr>
          <a:xfrm>
            <a:off x="8009559" y="4527351"/>
            <a:ext cx="895570" cy="442568"/>
          </a:xfrm>
          <a:prstGeom prst="rect">
            <a:avLst/>
          </a:prstGeom>
          <a:noFill/>
          <a:ln>
            <a:noFill/>
          </a:ln>
        </p:spPr>
      </p:pic>
    </p:spTree>
    <p:extLst>
      <p:ext uri="{BB962C8B-B14F-4D97-AF65-F5344CB8AC3E}">
        <p14:creationId xmlns:p14="http://schemas.microsoft.com/office/powerpoint/2010/main" val="390486152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3_Divider slide">
    <p:bg>
      <p:bgPr>
        <a:solidFill>
          <a:schemeClr val="accent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pPr defTabSz="685800">
              <a:buClrTx/>
            </a:pPr>
            <a:fld id="{2C5ED9D5-7CCC-43C4-8947-4C7A2C1B1F41}" type="datetime1">
              <a:rPr lang="en-IE" kern="1200" smtClean="0">
                <a:solidFill>
                  <a:prstClr val="white"/>
                </a:solidFill>
                <a:latin typeface="Calibri"/>
                <a:ea typeface="+mn-ea"/>
                <a:cs typeface="+mn-cs"/>
              </a:rPr>
              <a:pPr defTabSz="685800">
                <a:buClrTx/>
              </a:pPr>
              <a:t>15/10/2019</a:t>
            </a:fld>
            <a:endParaRPr lang="en-IE" kern="1200" dirty="0">
              <a:solidFill>
                <a:prstClr val="white"/>
              </a:solidFill>
              <a:latin typeface="Calibri"/>
              <a:ea typeface="+mn-ea"/>
              <a:cs typeface="+mn-cs"/>
            </a:endParaRPr>
          </a:p>
        </p:txBody>
      </p:sp>
      <p:sp>
        <p:nvSpPr>
          <p:cNvPr id="4" name="Footer Placeholder 3"/>
          <p:cNvSpPr>
            <a:spLocks noGrp="1"/>
          </p:cNvSpPr>
          <p:nvPr>
            <p:ph type="ftr" sz="quarter" idx="11"/>
          </p:nvPr>
        </p:nvSpPr>
        <p:spPr/>
        <p:txBody>
          <a:bodyPr/>
          <a:lstStyle>
            <a:lvl1pPr>
              <a:defRPr>
                <a:solidFill>
                  <a:schemeClr val="bg1"/>
                </a:solidFill>
              </a:defRPr>
            </a:lvl1pPr>
          </a:lstStyle>
          <a:p>
            <a:pPr defTabSz="685800">
              <a:buClrTx/>
            </a:pPr>
            <a:endParaRPr lang="en-IE" kern="1200" dirty="0">
              <a:solidFill>
                <a:prstClr val="white"/>
              </a:solidFill>
              <a:latin typeface="Calibri"/>
              <a:ea typeface="+mn-ea"/>
              <a:cs typeface="+mn-cs"/>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pPr defTabSz="685800">
              <a:buClrTx/>
            </a:pPr>
            <a:fld id="{66D7C2A8-3574-48AF-9B9F-6538CE887783}" type="slidenum">
              <a:rPr lang="en-IE" kern="1200" smtClean="0">
                <a:solidFill>
                  <a:prstClr val="white"/>
                </a:solidFill>
                <a:latin typeface="Calibri"/>
                <a:ea typeface="+mn-ea"/>
                <a:cs typeface="+mn-cs"/>
              </a:rPr>
              <a:pPr defTabSz="685800">
                <a:buClrTx/>
              </a:pPr>
              <a:t>‹#›</a:t>
            </a:fld>
            <a:endParaRPr lang="en-IE" kern="1200" dirty="0">
              <a:solidFill>
                <a:prstClr val="white"/>
              </a:solidFill>
              <a:latin typeface="Calibri"/>
              <a:ea typeface="+mn-ea"/>
              <a:cs typeface="+mn-cs"/>
            </a:endParaRPr>
          </a:p>
        </p:txBody>
      </p:sp>
      <p:sp>
        <p:nvSpPr>
          <p:cNvPr id="2" name="Title 1"/>
          <p:cNvSpPr>
            <a:spLocks noGrp="1"/>
          </p:cNvSpPr>
          <p:nvPr>
            <p:ph type="title"/>
          </p:nvPr>
        </p:nvSpPr>
        <p:spPr>
          <a:xfrm>
            <a:off x="615861" y="369096"/>
            <a:ext cx="4641941" cy="2366905"/>
          </a:xfrm>
        </p:spPr>
        <p:txBody>
          <a:bodyPr>
            <a:noAutofit/>
          </a:bodyPr>
          <a:lstStyle>
            <a:lvl1pPr>
              <a:defRPr sz="2363">
                <a:solidFill>
                  <a:schemeClr val="bg1"/>
                </a:solidFill>
              </a:defRPr>
            </a:lvl1pPr>
          </a:lstStyle>
          <a:p>
            <a:r>
              <a:rPr lang="en-US" smtClean="0"/>
              <a:t>Click to edit Master title style</a:t>
            </a:r>
            <a:endParaRPr lang="en-IE" dirty="0"/>
          </a:p>
        </p:txBody>
      </p:sp>
      <p:pic>
        <p:nvPicPr>
          <p:cNvPr id="23" name="Picture 22"/>
          <p:cNvPicPr>
            <a:picLocks noChangeAspect="1"/>
          </p:cNvPicPr>
          <p:nvPr userDrawn="1"/>
        </p:nvPicPr>
        <p:blipFill rotWithShape="1">
          <a:blip r:embed="rId2" cstate="email">
            <a:biLevel thresh="25000"/>
            <a:extLst>
              <a:ext uri="{28A0092B-C50C-407E-A947-70E740481C1C}">
                <a14:useLocalDpi xmlns:a14="http://schemas.microsoft.com/office/drawing/2010/main"/>
              </a:ext>
            </a:extLst>
          </a:blip>
          <a:srcRect/>
          <a:stretch/>
        </p:blipFill>
        <p:spPr>
          <a:xfrm>
            <a:off x="8012906" y="4525320"/>
            <a:ext cx="888207" cy="438926"/>
          </a:xfrm>
          <a:prstGeom prst="rect">
            <a:avLst/>
          </a:prstGeom>
          <a:noFill/>
          <a:ln>
            <a:noFill/>
          </a:ln>
        </p:spPr>
      </p:pic>
      <p:grpSp>
        <p:nvGrpSpPr>
          <p:cNvPr id="24" name="Group 4"/>
          <p:cNvGrpSpPr>
            <a:grpSpLocks noChangeAspect="1"/>
          </p:cNvGrpSpPr>
          <p:nvPr userDrawn="1"/>
        </p:nvGrpSpPr>
        <p:grpSpPr bwMode="auto">
          <a:xfrm>
            <a:off x="6821375" y="254820"/>
            <a:ext cx="1940679" cy="2574049"/>
            <a:chOff x="3114" y="882"/>
            <a:chExt cx="1447" cy="2559"/>
          </a:xfrm>
          <a:solidFill>
            <a:schemeClr val="accent2"/>
          </a:solidFill>
        </p:grpSpPr>
        <p:sp>
          <p:nvSpPr>
            <p:cNvPr id="25" name="Freeform 5"/>
            <p:cNvSpPr>
              <a:spLocks/>
            </p:cNvSpPr>
            <p:nvPr userDrawn="1"/>
          </p:nvSpPr>
          <p:spPr bwMode="auto">
            <a:xfrm>
              <a:off x="3425" y="882"/>
              <a:ext cx="526" cy="500"/>
            </a:xfrm>
            <a:custGeom>
              <a:avLst/>
              <a:gdLst>
                <a:gd name="T0" fmla="*/ 32 w 222"/>
                <a:gd name="T1" fmla="*/ 183 h 211"/>
                <a:gd name="T2" fmla="*/ 111 w 222"/>
                <a:gd name="T3" fmla="*/ 211 h 211"/>
                <a:gd name="T4" fmla="*/ 190 w 222"/>
                <a:gd name="T5" fmla="*/ 183 h 211"/>
                <a:gd name="T6" fmla="*/ 222 w 222"/>
                <a:gd name="T7" fmla="*/ 106 h 211"/>
                <a:gd name="T8" fmla="*/ 190 w 222"/>
                <a:gd name="T9" fmla="*/ 29 h 211"/>
                <a:gd name="T10" fmla="*/ 111 w 222"/>
                <a:gd name="T11" fmla="*/ 0 h 211"/>
                <a:gd name="T12" fmla="*/ 32 w 222"/>
                <a:gd name="T13" fmla="*/ 29 h 211"/>
                <a:gd name="T14" fmla="*/ 0 w 222"/>
                <a:gd name="T15" fmla="*/ 106 h 211"/>
                <a:gd name="T16" fmla="*/ 32 w 222"/>
                <a:gd name="T17" fmla="*/ 183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2" h="211">
                  <a:moveTo>
                    <a:pt x="32" y="183"/>
                  </a:moveTo>
                  <a:cubicBezTo>
                    <a:pt x="54" y="202"/>
                    <a:pt x="80" y="211"/>
                    <a:pt x="111" y="211"/>
                  </a:cubicBezTo>
                  <a:cubicBezTo>
                    <a:pt x="142" y="211"/>
                    <a:pt x="168" y="202"/>
                    <a:pt x="190" y="183"/>
                  </a:cubicBezTo>
                  <a:cubicBezTo>
                    <a:pt x="211" y="164"/>
                    <a:pt x="222" y="139"/>
                    <a:pt x="222" y="106"/>
                  </a:cubicBezTo>
                  <a:cubicBezTo>
                    <a:pt x="222" y="74"/>
                    <a:pt x="211" y="48"/>
                    <a:pt x="190" y="29"/>
                  </a:cubicBezTo>
                  <a:cubicBezTo>
                    <a:pt x="168" y="10"/>
                    <a:pt x="142" y="0"/>
                    <a:pt x="111" y="0"/>
                  </a:cubicBezTo>
                  <a:cubicBezTo>
                    <a:pt x="80" y="0"/>
                    <a:pt x="54" y="10"/>
                    <a:pt x="32" y="29"/>
                  </a:cubicBezTo>
                  <a:cubicBezTo>
                    <a:pt x="11" y="48"/>
                    <a:pt x="0" y="74"/>
                    <a:pt x="0" y="106"/>
                  </a:cubicBezTo>
                  <a:cubicBezTo>
                    <a:pt x="0" y="139"/>
                    <a:pt x="11" y="164"/>
                    <a:pt x="32" y="18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6"/>
            <p:cNvSpPr>
              <a:spLocks/>
            </p:cNvSpPr>
            <p:nvPr userDrawn="1"/>
          </p:nvSpPr>
          <p:spPr bwMode="auto">
            <a:xfrm>
              <a:off x="4101" y="1524"/>
              <a:ext cx="460" cy="438"/>
            </a:xfrm>
            <a:custGeom>
              <a:avLst/>
              <a:gdLst>
                <a:gd name="T0" fmla="*/ 166 w 194"/>
                <a:gd name="T1" fmla="*/ 26 h 185"/>
                <a:gd name="T2" fmla="*/ 97 w 194"/>
                <a:gd name="T3" fmla="*/ 0 h 185"/>
                <a:gd name="T4" fmla="*/ 29 w 194"/>
                <a:gd name="T5" fmla="*/ 26 h 185"/>
                <a:gd name="T6" fmla="*/ 0 w 194"/>
                <a:gd name="T7" fmla="*/ 93 h 185"/>
                <a:gd name="T8" fmla="*/ 29 w 194"/>
                <a:gd name="T9" fmla="*/ 161 h 185"/>
                <a:gd name="T10" fmla="*/ 97 w 194"/>
                <a:gd name="T11" fmla="*/ 185 h 185"/>
                <a:gd name="T12" fmla="*/ 166 w 194"/>
                <a:gd name="T13" fmla="*/ 161 h 185"/>
                <a:gd name="T14" fmla="*/ 194 w 194"/>
                <a:gd name="T15" fmla="*/ 93 h 185"/>
                <a:gd name="T16" fmla="*/ 166 w 194"/>
                <a:gd name="T17" fmla="*/ 2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185">
                  <a:moveTo>
                    <a:pt x="166" y="26"/>
                  </a:moveTo>
                  <a:cubicBezTo>
                    <a:pt x="147" y="9"/>
                    <a:pt x="124" y="0"/>
                    <a:pt x="97" y="0"/>
                  </a:cubicBezTo>
                  <a:cubicBezTo>
                    <a:pt x="70" y="0"/>
                    <a:pt x="47" y="9"/>
                    <a:pt x="29" y="26"/>
                  </a:cubicBezTo>
                  <a:cubicBezTo>
                    <a:pt x="10" y="42"/>
                    <a:pt x="0" y="65"/>
                    <a:pt x="0" y="93"/>
                  </a:cubicBezTo>
                  <a:cubicBezTo>
                    <a:pt x="0" y="122"/>
                    <a:pt x="10" y="144"/>
                    <a:pt x="29" y="161"/>
                  </a:cubicBezTo>
                  <a:cubicBezTo>
                    <a:pt x="47" y="177"/>
                    <a:pt x="70" y="185"/>
                    <a:pt x="97" y="185"/>
                  </a:cubicBezTo>
                  <a:cubicBezTo>
                    <a:pt x="124" y="185"/>
                    <a:pt x="147" y="177"/>
                    <a:pt x="166" y="161"/>
                  </a:cubicBezTo>
                  <a:cubicBezTo>
                    <a:pt x="185" y="144"/>
                    <a:pt x="194" y="122"/>
                    <a:pt x="194" y="93"/>
                  </a:cubicBezTo>
                  <a:cubicBezTo>
                    <a:pt x="194" y="65"/>
                    <a:pt x="185" y="42"/>
                    <a:pt x="166" y="26"/>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7"/>
            <p:cNvSpPr>
              <a:spLocks/>
            </p:cNvSpPr>
            <p:nvPr userDrawn="1"/>
          </p:nvSpPr>
          <p:spPr bwMode="auto">
            <a:xfrm>
              <a:off x="4096" y="2033"/>
              <a:ext cx="456" cy="735"/>
            </a:xfrm>
            <a:custGeom>
              <a:avLst/>
              <a:gdLst>
                <a:gd name="T0" fmla="*/ 33 w 192"/>
                <a:gd name="T1" fmla="*/ 308 h 310"/>
                <a:gd name="T2" fmla="*/ 192 w 192"/>
                <a:gd name="T3" fmla="*/ 114 h 310"/>
                <a:gd name="T4" fmla="*/ 96 w 192"/>
                <a:gd name="T5" fmla="*/ 0 h 310"/>
                <a:gd name="T6" fmla="*/ 0 w 192"/>
                <a:gd name="T7" fmla="*/ 90 h 310"/>
                <a:gd name="T8" fmla="*/ 44 w 192"/>
                <a:gd name="T9" fmla="*/ 169 h 310"/>
                <a:gd name="T10" fmla="*/ 18 w 192"/>
                <a:gd name="T11" fmla="*/ 250 h 310"/>
                <a:gd name="T12" fmla="*/ 24 w 192"/>
                <a:gd name="T13" fmla="*/ 302 h 310"/>
                <a:gd name="T14" fmla="*/ 33 w 192"/>
                <a:gd name="T15" fmla="*/ 308 h 3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 h="310">
                  <a:moveTo>
                    <a:pt x="33" y="308"/>
                  </a:moveTo>
                  <a:cubicBezTo>
                    <a:pt x="133" y="264"/>
                    <a:pt x="192" y="198"/>
                    <a:pt x="192" y="114"/>
                  </a:cubicBezTo>
                  <a:cubicBezTo>
                    <a:pt x="192" y="41"/>
                    <a:pt x="149" y="0"/>
                    <a:pt x="96" y="0"/>
                  </a:cubicBezTo>
                  <a:cubicBezTo>
                    <a:pt x="43" y="0"/>
                    <a:pt x="0" y="38"/>
                    <a:pt x="0" y="90"/>
                  </a:cubicBezTo>
                  <a:cubicBezTo>
                    <a:pt x="0" y="122"/>
                    <a:pt x="14" y="153"/>
                    <a:pt x="44" y="169"/>
                  </a:cubicBezTo>
                  <a:cubicBezTo>
                    <a:pt x="26" y="194"/>
                    <a:pt x="18" y="221"/>
                    <a:pt x="18" y="250"/>
                  </a:cubicBezTo>
                  <a:cubicBezTo>
                    <a:pt x="18" y="266"/>
                    <a:pt x="20" y="283"/>
                    <a:pt x="24" y="302"/>
                  </a:cubicBezTo>
                  <a:cubicBezTo>
                    <a:pt x="24" y="302"/>
                    <a:pt x="26" y="310"/>
                    <a:pt x="33" y="30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8"/>
            <p:cNvSpPr>
              <a:spLocks/>
            </p:cNvSpPr>
            <p:nvPr userDrawn="1"/>
          </p:nvSpPr>
          <p:spPr bwMode="auto">
            <a:xfrm>
              <a:off x="3114" y="1484"/>
              <a:ext cx="875" cy="1957"/>
            </a:xfrm>
            <a:custGeom>
              <a:avLst/>
              <a:gdLst>
                <a:gd name="T0" fmla="*/ 294 w 369"/>
                <a:gd name="T1" fmla="*/ 28 h 826"/>
                <a:gd name="T2" fmla="*/ 146 w 369"/>
                <a:gd name="T3" fmla="*/ 26 h 826"/>
                <a:gd name="T4" fmla="*/ 137 w 369"/>
                <a:gd name="T5" fmla="*/ 40 h 826"/>
                <a:gd name="T6" fmla="*/ 137 w 369"/>
                <a:gd name="T7" fmla="*/ 40 h 826"/>
                <a:gd name="T8" fmla="*/ 137 w 369"/>
                <a:gd name="T9" fmla="*/ 246 h 826"/>
                <a:gd name="T10" fmla="*/ 137 w 369"/>
                <a:gd name="T11" fmla="*/ 247 h 826"/>
                <a:gd name="T12" fmla="*/ 137 w 369"/>
                <a:gd name="T13" fmla="*/ 552 h 826"/>
                <a:gd name="T14" fmla="*/ 132 w 369"/>
                <a:gd name="T15" fmla="*/ 598 h 826"/>
                <a:gd name="T16" fmla="*/ 115 w 369"/>
                <a:gd name="T17" fmla="*/ 635 h 826"/>
                <a:gd name="T18" fmla="*/ 80 w 369"/>
                <a:gd name="T19" fmla="*/ 661 h 826"/>
                <a:gd name="T20" fmla="*/ 15 w 369"/>
                <a:gd name="T21" fmla="*/ 675 h 826"/>
                <a:gd name="T22" fmla="*/ 4 w 369"/>
                <a:gd name="T23" fmla="*/ 686 h 826"/>
                <a:gd name="T24" fmla="*/ 4 w 369"/>
                <a:gd name="T25" fmla="*/ 781 h 826"/>
                <a:gd name="T26" fmla="*/ 132 w 369"/>
                <a:gd name="T27" fmla="*/ 824 h 826"/>
                <a:gd name="T28" fmla="*/ 189 w 369"/>
                <a:gd name="T29" fmla="*/ 816 h 826"/>
                <a:gd name="T30" fmla="*/ 253 w 369"/>
                <a:gd name="T31" fmla="*/ 789 h 826"/>
                <a:gd name="T32" fmla="*/ 311 w 369"/>
                <a:gd name="T33" fmla="*/ 740 h 826"/>
                <a:gd name="T34" fmla="*/ 350 w 369"/>
                <a:gd name="T35" fmla="*/ 664 h 826"/>
                <a:gd name="T36" fmla="*/ 360 w 369"/>
                <a:gd name="T37" fmla="*/ 598 h 826"/>
                <a:gd name="T38" fmla="*/ 362 w 369"/>
                <a:gd name="T39" fmla="*/ 536 h 826"/>
                <a:gd name="T40" fmla="*/ 362 w 369"/>
                <a:gd name="T41" fmla="*/ 141 h 826"/>
                <a:gd name="T42" fmla="*/ 294 w 369"/>
                <a:gd name="T43" fmla="*/ 28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9" h="826">
                  <a:moveTo>
                    <a:pt x="294" y="28"/>
                  </a:moveTo>
                  <a:cubicBezTo>
                    <a:pt x="203" y="0"/>
                    <a:pt x="146" y="26"/>
                    <a:pt x="146" y="26"/>
                  </a:cubicBezTo>
                  <a:cubicBezTo>
                    <a:pt x="141" y="29"/>
                    <a:pt x="137" y="34"/>
                    <a:pt x="137" y="40"/>
                  </a:cubicBezTo>
                  <a:cubicBezTo>
                    <a:pt x="137" y="40"/>
                    <a:pt x="137" y="40"/>
                    <a:pt x="137" y="40"/>
                  </a:cubicBezTo>
                  <a:cubicBezTo>
                    <a:pt x="137" y="246"/>
                    <a:pt x="137" y="246"/>
                    <a:pt x="137" y="246"/>
                  </a:cubicBezTo>
                  <a:cubicBezTo>
                    <a:pt x="137" y="246"/>
                    <a:pt x="137" y="247"/>
                    <a:pt x="137" y="247"/>
                  </a:cubicBezTo>
                  <a:cubicBezTo>
                    <a:pt x="137" y="552"/>
                    <a:pt x="137" y="552"/>
                    <a:pt x="137" y="552"/>
                  </a:cubicBezTo>
                  <a:cubicBezTo>
                    <a:pt x="137" y="569"/>
                    <a:pt x="135" y="584"/>
                    <a:pt x="132" y="598"/>
                  </a:cubicBezTo>
                  <a:cubicBezTo>
                    <a:pt x="129" y="612"/>
                    <a:pt x="124" y="624"/>
                    <a:pt x="115" y="635"/>
                  </a:cubicBezTo>
                  <a:cubicBezTo>
                    <a:pt x="107" y="645"/>
                    <a:pt x="95" y="654"/>
                    <a:pt x="80" y="661"/>
                  </a:cubicBezTo>
                  <a:cubicBezTo>
                    <a:pt x="80" y="661"/>
                    <a:pt x="55" y="672"/>
                    <a:pt x="15" y="675"/>
                  </a:cubicBezTo>
                  <a:cubicBezTo>
                    <a:pt x="15" y="675"/>
                    <a:pt x="5" y="676"/>
                    <a:pt x="4" y="686"/>
                  </a:cubicBezTo>
                  <a:cubicBezTo>
                    <a:pt x="4" y="686"/>
                    <a:pt x="0" y="758"/>
                    <a:pt x="4" y="781"/>
                  </a:cubicBezTo>
                  <a:cubicBezTo>
                    <a:pt x="6" y="826"/>
                    <a:pt x="132" y="824"/>
                    <a:pt x="132" y="824"/>
                  </a:cubicBezTo>
                  <a:cubicBezTo>
                    <a:pt x="148" y="824"/>
                    <a:pt x="167" y="821"/>
                    <a:pt x="189" y="816"/>
                  </a:cubicBezTo>
                  <a:cubicBezTo>
                    <a:pt x="210" y="811"/>
                    <a:pt x="232" y="802"/>
                    <a:pt x="253" y="789"/>
                  </a:cubicBezTo>
                  <a:cubicBezTo>
                    <a:pt x="275" y="777"/>
                    <a:pt x="294" y="760"/>
                    <a:pt x="311" y="740"/>
                  </a:cubicBezTo>
                  <a:cubicBezTo>
                    <a:pt x="329" y="720"/>
                    <a:pt x="341" y="694"/>
                    <a:pt x="350" y="664"/>
                  </a:cubicBezTo>
                  <a:cubicBezTo>
                    <a:pt x="355" y="645"/>
                    <a:pt x="358" y="623"/>
                    <a:pt x="360" y="598"/>
                  </a:cubicBezTo>
                  <a:cubicBezTo>
                    <a:pt x="361" y="574"/>
                    <a:pt x="362" y="553"/>
                    <a:pt x="362" y="536"/>
                  </a:cubicBezTo>
                  <a:cubicBezTo>
                    <a:pt x="362" y="141"/>
                    <a:pt x="362" y="141"/>
                    <a:pt x="362" y="141"/>
                  </a:cubicBezTo>
                  <a:cubicBezTo>
                    <a:pt x="362" y="141"/>
                    <a:pt x="369" y="51"/>
                    <a:pt x="294" y="2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55914678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cxnSp>
        <p:nvCxnSpPr>
          <p:cNvPr id="22" name="Google Shape;22;p4"/>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23" name="Google Shape;23;p4"/>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24" name="Google Shape;24;p4"/>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25" name="Google Shape;25;p4"/>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 name="Google Shape;26;p4"/>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7" name="Google Shape;27;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644434" y="1435234"/>
            <a:ext cx="3591000" cy="3197491"/>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4908566" y="1435234"/>
            <a:ext cx="3591000" cy="3197491"/>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5" name="Date Placeholder 4"/>
          <p:cNvSpPr>
            <a:spLocks noGrp="1"/>
          </p:cNvSpPr>
          <p:nvPr>
            <p:ph type="dt" sz="half" idx="10"/>
          </p:nvPr>
        </p:nvSpPr>
        <p:spPr/>
        <p:txBody>
          <a:bodyPr/>
          <a:lstStyle/>
          <a:p>
            <a:pPr defTabSz="685800">
              <a:buClrTx/>
            </a:pPr>
            <a:fld id="{D9B91A17-AFAA-4277-9790-0033E1ADBB86}" type="datetime1">
              <a:rPr lang="en-IE" kern="1200" smtClean="0">
                <a:solidFill>
                  <a:srgbClr val="26CAD3"/>
                </a:solidFill>
                <a:latin typeface="Calibri"/>
                <a:ea typeface="+mn-ea"/>
                <a:cs typeface="+mn-cs"/>
              </a:rPr>
              <a:pPr defTabSz="685800">
                <a:buClrTx/>
              </a:pPr>
              <a:t>15/10/2019</a:t>
            </a:fld>
            <a:endParaRPr lang="en-IE" kern="1200">
              <a:solidFill>
                <a:srgbClr val="26CAD3"/>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IE" kern="1200" dirty="0">
              <a:solidFill>
                <a:srgbClr val="26CAD3"/>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66D7C2A8-3574-48AF-9B9F-6538CE887783}" type="slidenum">
              <a:rPr lang="en-IE" kern="1200" smtClean="0">
                <a:solidFill>
                  <a:srgbClr val="26CAD3"/>
                </a:solidFill>
                <a:latin typeface="Calibri"/>
                <a:ea typeface="+mn-ea"/>
                <a:cs typeface="+mn-cs"/>
              </a:rPr>
              <a:pPr defTabSz="685800">
                <a:buClrTx/>
              </a:pPr>
              <a:t>‹#›</a:t>
            </a:fld>
            <a:endParaRPr lang="en-IE" kern="1200">
              <a:solidFill>
                <a:srgbClr val="26CAD3"/>
              </a:solidFill>
              <a:latin typeface="Calibri"/>
              <a:ea typeface="+mn-ea"/>
              <a:cs typeface="+mn-cs"/>
            </a:endParaRPr>
          </a:p>
        </p:txBody>
      </p:sp>
    </p:spTree>
    <p:extLst>
      <p:ext uri="{BB962C8B-B14F-4D97-AF65-F5344CB8AC3E}">
        <p14:creationId xmlns:p14="http://schemas.microsoft.com/office/powerpoint/2010/main" val="263062498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4434" y="1359460"/>
            <a:ext cx="6426926" cy="434038"/>
          </a:xfrm>
        </p:spPr>
        <p:txBody>
          <a:bodyPr bIns="0" anchor="b">
            <a:noAutofit/>
          </a:bodyPr>
          <a:lstStyle>
            <a:lvl1pPr marL="0" indent="0">
              <a:buNone/>
              <a:defRPr sz="1238" b="1">
                <a:solidFill>
                  <a:schemeClr val="accent2"/>
                </a:solidFill>
              </a:defRPr>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smtClean="0"/>
              <a:t>Click to edit Master text styles</a:t>
            </a:r>
          </a:p>
        </p:txBody>
      </p:sp>
      <p:sp>
        <p:nvSpPr>
          <p:cNvPr id="4" name="Content Placeholder 3"/>
          <p:cNvSpPr>
            <a:spLocks noGrp="1"/>
          </p:cNvSpPr>
          <p:nvPr>
            <p:ph sz="half" idx="2"/>
          </p:nvPr>
        </p:nvSpPr>
        <p:spPr>
          <a:xfrm>
            <a:off x="644434" y="1781695"/>
            <a:ext cx="6426926" cy="1033354"/>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5" name="Text Placeholder 4"/>
          <p:cNvSpPr>
            <a:spLocks noGrp="1"/>
          </p:cNvSpPr>
          <p:nvPr>
            <p:ph type="body" sz="quarter" idx="3"/>
          </p:nvPr>
        </p:nvSpPr>
        <p:spPr>
          <a:xfrm>
            <a:off x="644434" y="2916289"/>
            <a:ext cx="6426926" cy="434038"/>
          </a:xfrm>
        </p:spPr>
        <p:txBody>
          <a:bodyPr bIns="0" anchor="b">
            <a:noAutofit/>
          </a:bodyPr>
          <a:lstStyle>
            <a:lvl1pPr marL="0" indent="0">
              <a:buNone/>
              <a:defRPr sz="1238" b="1">
                <a:solidFill>
                  <a:schemeClr val="accent2"/>
                </a:solidFill>
              </a:defRPr>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smtClean="0"/>
              <a:t>Click to edit Master text styles</a:t>
            </a:r>
          </a:p>
        </p:txBody>
      </p:sp>
      <p:sp>
        <p:nvSpPr>
          <p:cNvPr id="6" name="Content Placeholder 5"/>
          <p:cNvSpPr>
            <a:spLocks noGrp="1"/>
          </p:cNvSpPr>
          <p:nvPr>
            <p:ph sz="quarter" idx="4"/>
          </p:nvPr>
        </p:nvSpPr>
        <p:spPr>
          <a:xfrm>
            <a:off x="644434" y="3338524"/>
            <a:ext cx="6426926" cy="1033354"/>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7" name="Date Placeholder 6"/>
          <p:cNvSpPr>
            <a:spLocks noGrp="1"/>
          </p:cNvSpPr>
          <p:nvPr>
            <p:ph type="dt" sz="half" idx="10"/>
          </p:nvPr>
        </p:nvSpPr>
        <p:spPr/>
        <p:txBody>
          <a:bodyPr/>
          <a:lstStyle/>
          <a:p>
            <a:pPr defTabSz="685800">
              <a:buClrTx/>
            </a:pPr>
            <a:fld id="{4F785F94-FC44-4D3A-A263-45DC67BCF46E}" type="datetime1">
              <a:rPr lang="en-IE" kern="1200" smtClean="0">
                <a:solidFill>
                  <a:srgbClr val="26CAD3"/>
                </a:solidFill>
                <a:latin typeface="Calibri"/>
                <a:ea typeface="+mn-ea"/>
                <a:cs typeface="+mn-cs"/>
              </a:rPr>
              <a:pPr defTabSz="685800">
                <a:buClrTx/>
              </a:pPr>
              <a:t>15/10/2019</a:t>
            </a:fld>
            <a:endParaRPr lang="en-IE" kern="1200">
              <a:solidFill>
                <a:srgbClr val="26CAD3"/>
              </a:solidFill>
              <a:latin typeface="Calibri"/>
              <a:ea typeface="+mn-ea"/>
              <a:cs typeface="+mn-cs"/>
            </a:endParaRPr>
          </a:p>
        </p:txBody>
      </p:sp>
      <p:sp>
        <p:nvSpPr>
          <p:cNvPr id="8" name="Footer Placeholder 7"/>
          <p:cNvSpPr>
            <a:spLocks noGrp="1"/>
          </p:cNvSpPr>
          <p:nvPr>
            <p:ph type="ftr" sz="quarter" idx="11"/>
          </p:nvPr>
        </p:nvSpPr>
        <p:spPr/>
        <p:txBody>
          <a:bodyPr/>
          <a:lstStyle/>
          <a:p>
            <a:pPr defTabSz="685800">
              <a:buClrTx/>
            </a:pPr>
            <a:endParaRPr lang="en-IE" kern="1200">
              <a:solidFill>
                <a:srgbClr val="26CAD3"/>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685800">
              <a:buClrTx/>
            </a:pPr>
            <a:fld id="{66D7C2A8-3574-48AF-9B9F-6538CE887783}" type="slidenum">
              <a:rPr lang="en-IE" kern="1200" smtClean="0">
                <a:solidFill>
                  <a:srgbClr val="26CAD3"/>
                </a:solidFill>
                <a:latin typeface="Calibri"/>
                <a:ea typeface="+mn-ea"/>
                <a:cs typeface="+mn-cs"/>
              </a:rPr>
              <a:pPr defTabSz="685800">
                <a:buClrTx/>
              </a:pPr>
              <a:t>‹#›</a:t>
            </a:fld>
            <a:endParaRPr lang="en-IE" kern="1200">
              <a:solidFill>
                <a:srgbClr val="26CAD3"/>
              </a:solidFill>
              <a:latin typeface="Calibri"/>
              <a:ea typeface="+mn-ea"/>
              <a:cs typeface="+mn-cs"/>
            </a:endParaRPr>
          </a:p>
        </p:txBody>
      </p:sp>
      <p:sp>
        <p:nvSpPr>
          <p:cNvPr id="10" name="Title 9"/>
          <p:cNvSpPr>
            <a:spLocks noGrp="1"/>
          </p:cNvSpPr>
          <p:nvPr>
            <p:ph type="title"/>
          </p:nvPr>
        </p:nvSpPr>
        <p:spPr/>
        <p:txBody>
          <a:bodyPr/>
          <a:lstStyle/>
          <a:p>
            <a:r>
              <a:rPr lang="en-US" smtClean="0"/>
              <a:t>Click to edit Master title style</a:t>
            </a:r>
            <a:endParaRPr lang="en-IE" dirty="0"/>
          </a:p>
        </p:txBody>
      </p:sp>
    </p:spTree>
    <p:extLst>
      <p:ext uri="{BB962C8B-B14F-4D97-AF65-F5344CB8AC3E}">
        <p14:creationId xmlns:p14="http://schemas.microsoft.com/office/powerpoint/2010/main" val="274447193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dirty="0"/>
          </a:p>
        </p:txBody>
      </p:sp>
    </p:spTree>
    <p:extLst>
      <p:ext uri="{BB962C8B-B14F-4D97-AF65-F5344CB8AC3E}">
        <p14:creationId xmlns:p14="http://schemas.microsoft.com/office/powerpoint/2010/main" val="367295716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CDF18273-91D1-4B65-9549-492A9C0A65F3}" type="datetime1">
              <a:rPr lang="en-IE" kern="1200" smtClean="0">
                <a:solidFill>
                  <a:srgbClr val="26CAD3"/>
                </a:solidFill>
                <a:latin typeface="Calibri"/>
                <a:ea typeface="+mn-ea"/>
                <a:cs typeface="+mn-cs"/>
              </a:rPr>
              <a:pPr defTabSz="685800">
                <a:buClrTx/>
              </a:pPr>
              <a:t>15/10/2019</a:t>
            </a:fld>
            <a:endParaRPr lang="en-IE" kern="1200">
              <a:solidFill>
                <a:srgbClr val="26CAD3"/>
              </a:solidFill>
              <a:latin typeface="Calibri"/>
              <a:ea typeface="+mn-ea"/>
              <a:cs typeface="+mn-cs"/>
            </a:endParaRPr>
          </a:p>
        </p:txBody>
      </p:sp>
      <p:sp>
        <p:nvSpPr>
          <p:cNvPr id="3" name="Footer Placeholder 2"/>
          <p:cNvSpPr>
            <a:spLocks noGrp="1"/>
          </p:cNvSpPr>
          <p:nvPr>
            <p:ph type="ftr" sz="quarter" idx="11"/>
          </p:nvPr>
        </p:nvSpPr>
        <p:spPr>
          <a:xfrm>
            <a:off x="1704952" y="4873336"/>
            <a:ext cx="3480112" cy="182504"/>
          </a:xfrm>
        </p:spPr>
        <p:txBody>
          <a:bodyPr/>
          <a:lstStyle/>
          <a:p>
            <a:pPr defTabSz="685800">
              <a:buClrTx/>
            </a:pPr>
            <a:endParaRPr lang="en-IE" kern="1200" dirty="0">
              <a:solidFill>
                <a:srgbClr val="26CAD3"/>
              </a:solidFill>
              <a:latin typeface="Calibri"/>
              <a:ea typeface="+mn-ea"/>
              <a:cs typeface="+mn-cs"/>
            </a:endParaRPr>
          </a:p>
        </p:txBody>
      </p:sp>
      <p:sp>
        <p:nvSpPr>
          <p:cNvPr id="4" name="Slide Number Placeholder 3"/>
          <p:cNvSpPr>
            <a:spLocks noGrp="1"/>
          </p:cNvSpPr>
          <p:nvPr>
            <p:ph type="sldNum" sz="quarter" idx="12"/>
          </p:nvPr>
        </p:nvSpPr>
        <p:spPr>
          <a:xfrm>
            <a:off x="8501903" y="4773478"/>
            <a:ext cx="571500" cy="273844"/>
          </a:xfrm>
        </p:spPr>
        <p:txBody>
          <a:bodyPr/>
          <a:lstStyle>
            <a:lvl1pPr>
              <a:defRPr sz="1350" b="0"/>
            </a:lvl1pPr>
          </a:lstStyle>
          <a:p>
            <a:pPr defTabSz="685800">
              <a:buClrTx/>
            </a:pPr>
            <a:fld id="{66D7C2A8-3574-48AF-9B9F-6538CE887783}" type="slidenum">
              <a:rPr lang="en-IE" kern="1200" smtClean="0">
                <a:solidFill>
                  <a:srgbClr val="26CAD3"/>
                </a:solidFill>
                <a:latin typeface="Calibri"/>
                <a:ea typeface="+mn-ea"/>
                <a:cs typeface="+mn-cs"/>
              </a:rPr>
              <a:pPr defTabSz="685800">
                <a:buClrTx/>
              </a:pPr>
              <a:t>‹#›</a:t>
            </a:fld>
            <a:endParaRPr lang="en-IE" kern="1200">
              <a:solidFill>
                <a:srgbClr val="26CAD3"/>
              </a:solidFill>
              <a:latin typeface="Calibri"/>
              <a:ea typeface="+mn-ea"/>
              <a:cs typeface="+mn-cs"/>
            </a:endParaRPr>
          </a:p>
        </p:txBody>
      </p:sp>
    </p:spTree>
    <p:extLst>
      <p:ext uri="{BB962C8B-B14F-4D97-AF65-F5344CB8AC3E}">
        <p14:creationId xmlns:p14="http://schemas.microsoft.com/office/powerpoint/2010/main" val="219902477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age Slide 1">
    <p:spTree>
      <p:nvGrpSpPr>
        <p:cNvPr id="1" name=""/>
        <p:cNvGrpSpPr/>
        <p:nvPr/>
      </p:nvGrpSpPr>
      <p:grpSpPr>
        <a:xfrm>
          <a:off x="0" y="0"/>
          <a:ext cx="0" cy="0"/>
          <a:chOff x="0" y="0"/>
          <a:chExt cx="0" cy="0"/>
        </a:xfrm>
      </p:grpSpPr>
      <p:sp>
        <p:nvSpPr>
          <p:cNvPr id="15" name="Freeform 5"/>
          <p:cNvSpPr>
            <a:spLocks/>
          </p:cNvSpPr>
          <p:nvPr userDrawn="1"/>
        </p:nvSpPr>
        <p:spPr bwMode="auto">
          <a:xfrm>
            <a:off x="0" y="0"/>
            <a:ext cx="5022850" cy="5143500"/>
          </a:xfrm>
          <a:custGeom>
            <a:avLst/>
            <a:gdLst>
              <a:gd name="T0" fmla="*/ 0 w 1581"/>
              <a:gd name="T1" fmla="*/ 0 h 2160"/>
              <a:gd name="T2" fmla="*/ 0 w 1581"/>
              <a:gd name="T3" fmla="*/ 2160 h 2160"/>
              <a:gd name="T4" fmla="*/ 1098 w 1581"/>
              <a:gd name="T5" fmla="*/ 2160 h 2160"/>
              <a:gd name="T6" fmla="*/ 1294 w 1581"/>
              <a:gd name="T7" fmla="*/ 1971 h 2160"/>
              <a:gd name="T8" fmla="*/ 1511 w 1581"/>
              <a:gd name="T9" fmla="*/ 1542 h 2160"/>
              <a:gd name="T10" fmla="*/ 1568 w 1581"/>
              <a:gd name="T11" fmla="*/ 1168 h 2160"/>
              <a:gd name="T12" fmla="*/ 1581 w 1581"/>
              <a:gd name="T13" fmla="*/ 819 h 2160"/>
              <a:gd name="T14" fmla="*/ 1581 w 1581"/>
              <a:gd name="T15" fmla="*/ 0 h 2160"/>
              <a:gd name="T16" fmla="*/ 0 w 1581"/>
              <a:gd name="T17"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1" h="2160">
                <a:moveTo>
                  <a:pt x="0" y="0"/>
                </a:moveTo>
                <a:cubicBezTo>
                  <a:pt x="0" y="2160"/>
                  <a:pt x="0" y="2160"/>
                  <a:pt x="0" y="2160"/>
                </a:cubicBezTo>
                <a:cubicBezTo>
                  <a:pt x="1098" y="2160"/>
                  <a:pt x="1098" y="2160"/>
                  <a:pt x="1098" y="2160"/>
                </a:cubicBezTo>
                <a:cubicBezTo>
                  <a:pt x="1168" y="2106"/>
                  <a:pt x="1234" y="2043"/>
                  <a:pt x="1294" y="1971"/>
                </a:cubicBezTo>
                <a:cubicBezTo>
                  <a:pt x="1392" y="1856"/>
                  <a:pt x="1464" y="1713"/>
                  <a:pt x="1511" y="1542"/>
                </a:cubicBezTo>
                <a:cubicBezTo>
                  <a:pt x="1540" y="1431"/>
                  <a:pt x="1560" y="1306"/>
                  <a:pt x="1568" y="1168"/>
                </a:cubicBezTo>
                <a:cubicBezTo>
                  <a:pt x="1577" y="1029"/>
                  <a:pt x="1581" y="913"/>
                  <a:pt x="1581" y="819"/>
                </a:cubicBezTo>
                <a:cubicBezTo>
                  <a:pt x="1581" y="819"/>
                  <a:pt x="1581" y="444"/>
                  <a:pt x="1581" y="0"/>
                </a:cubicBezTo>
                <a:lnTo>
                  <a:pt x="0" y="0"/>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title"/>
          </p:nvPr>
        </p:nvSpPr>
        <p:spPr>
          <a:xfrm>
            <a:off x="644436" y="1671639"/>
            <a:ext cx="3498941" cy="1947862"/>
          </a:xfrm>
        </p:spPr>
        <p:txBody>
          <a:bodyPr anchor="t" anchorCtr="0">
            <a:noAutofit/>
          </a:bodyPr>
          <a:lstStyle>
            <a:lvl1pPr marL="95771" indent="-95771">
              <a:lnSpc>
                <a:spcPct val="85000"/>
              </a:lnSpc>
              <a:defRPr sz="1350">
                <a:solidFill>
                  <a:schemeClr val="accent1"/>
                </a:solidFill>
              </a:defRPr>
            </a:lvl1pPr>
          </a:lstStyle>
          <a:p>
            <a:r>
              <a:rPr lang="en-US" smtClean="0"/>
              <a:t>Click to edit Master title style</a:t>
            </a:r>
            <a:endParaRPr lang="en-IE" dirty="0"/>
          </a:p>
        </p:txBody>
      </p:sp>
      <p:sp>
        <p:nvSpPr>
          <p:cNvPr id="4" name="Date Placeholder 3"/>
          <p:cNvSpPr>
            <a:spLocks noGrp="1"/>
          </p:cNvSpPr>
          <p:nvPr>
            <p:ph type="dt" sz="half" idx="10"/>
          </p:nvPr>
        </p:nvSpPr>
        <p:spPr/>
        <p:txBody>
          <a:bodyPr/>
          <a:lstStyle>
            <a:lvl1pPr>
              <a:defRPr>
                <a:solidFill>
                  <a:schemeClr val="accent1"/>
                </a:solidFill>
              </a:defRPr>
            </a:lvl1pPr>
          </a:lstStyle>
          <a:p>
            <a:pPr defTabSz="685800">
              <a:buClrTx/>
            </a:pPr>
            <a:fld id="{5FCA71DE-D709-42DF-A1A0-187FAA922161}" type="datetime1">
              <a:rPr lang="en-IE" kern="1200" smtClean="0">
                <a:solidFill>
                  <a:srgbClr val="00667D"/>
                </a:solidFill>
                <a:latin typeface="Calibri"/>
                <a:ea typeface="+mn-ea"/>
                <a:cs typeface="+mn-cs"/>
              </a:rPr>
              <a:pPr defTabSz="685800">
                <a:buClrTx/>
              </a:pPr>
              <a:t>15/10/2019</a:t>
            </a:fld>
            <a:endParaRPr lang="en-IE" kern="1200" dirty="0">
              <a:solidFill>
                <a:srgbClr val="00667D"/>
              </a:solidFill>
              <a:latin typeface="Calibri"/>
              <a:ea typeface="+mn-ea"/>
              <a:cs typeface="+mn-cs"/>
            </a:endParaRPr>
          </a:p>
        </p:txBody>
      </p:sp>
      <p:sp>
        <p:nvSpPr>
          <p:cNvPr id="5" name="Footer Placeholder 4"/>
          <p:cNvSpPr>
            <a:spLocks noGrp="1"/>
          </p:cNvSpPr>
          <p:nvPr>
            <p:ph type="ftr" sz="quarter" idx="11"/>
          </p:nvPr>
        </p:nvSpPr>
        <p:spPr>
          <a:xfrm>
            <a:off x="3952189" y="4724847"/>
            <a:ext cx="3796646" cy="273844"/>
          </a:xfrm>
        </p:spPr>
        <p:txBody>
          <a:bodyPr/>
          <a:lstStyle>
            <a:lvl1pPr>
              <a:defRPr>
                <a:solidFill>
                  <a:schemeClr val="bg1"/>
                </a:solidFill>
              </a:defRPr>
            </a:lvl1pPr>
          </a:lstStyle>
          <a:p>
            <a:pPr defTabSz="685800">
              <a:buClrTx/>
            </a:pPr>
            <a:endParaRPr lang="en-IE" kern="1200" dirty="0">
              <a:solidFill>
                <a:prstClr val="white"/>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solidFill>
              </a:defRPr>
            </a:lvl1pPr>
          </a:lstStyle>
          <a:p>
            <a:pPr defTabSz="685800">
              <a:buClrTx/>
            </a:pPr>
            <a:fld id="{66D7C2A8-3574-48AF-9B9F-6538CE887783}" type="slidenum">
              <a:rPr lang="en-IE" kern="1200" smtClean="0">
                <a:solidFill>
                  <a:srgbClr val="00667D"/>
                </a:solidFill>
                <a:latin typeface="Calibri"/>
                <a:ea typeface="+mn-ea"/>
                <a:cs typeface="+mn-cs"/>
              </a:rPr>
              <a:pPr defTabSz="685800">
                <a:buClrTx/>
              </a:pPr>
              <a:t>‹#›</a:t>
            </a:fld>
            <a:endParaRPr lang="en-IE" kern="1200" dirty="0">
              <a:solidFill>
                <a:srgbClr val="00667D"/>
              </a:solidFill>
              <a:latin typeface="Calibri"/>
              <a:ea typeface="+mn-ea"/>
              <a:cs typeface="+mn-cs"/>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88099" y="1258490"/>
            <a:ext cx="2875326" cy="1966913"/>
          </a:xfrm>
          <a:prstGeom prst="rect">
            <a:avLst/>
          </a:prstGeom>
        </p:spPr>
      </p:pic>
      <p:pic>
        <p:nvPicPr>
          <p:cNvPr id="17" name="Picture 16"/>
          <p:cNvPicPr>
            <a:picLocks noChangeAspect="1"/>
          </p:cNvPicPr>
          <p:nvPr userDrawn="1"/>
        </p:nvPicPr>
        <p:blipFill rotWithShape="1">
          <a:blip r:embed="rId3" cstate="email">
            <a:biLevel thresh="25000"/>
            <a:extLst>
              <a:ext uri="{28A0092B-C50C-407E-A947-70E740481C1C}">
                <a14:useLocalDpi xmlns:a14="http://schemas.microsoft.com/office/drawing/2010/main"/>
              </a:ext>
            </a:extLst>
          </a:blip>
          <a:srcRect/>
          <a:stretch/>
        </p:blipFill>
        <p:spPr>
          <a:xfrm>
            <a:off x="8009559" y="4527351"/>
            <a:ext cx="895570" cy="442568"/>
          </a:xfrm>
          <a:prstGeom prst="rect">
            <a:avLst/>
          </a:prstGeom>
          <a:noFill/>
          <a:ln>
            <a:noFill/>
          </a:ln>
        </p:spPr>
      </p:pic>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507624" y="4693635"/>
            <a:ext cx="935702" cy="386607"/>
          </a:xfrm>
          <a:prstGeom prst="rect">
            <a:avLst/>
          </a:prstGeom>
        </p:spPr>
      </p:pic>
      <p:pic>
        <p:nvPicPr>
          <p:cNvPr id="10" name="Picture 9"/>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691328" y="4673446"/>
            <a:ext cx="2014276" cy="378719"/>
          </a:xfrm>
          <a:prstGeom prst="rect">
            <a:avLst/>
          </a:prstGeom>
        </p:spPr>
      </p:pic>
      <p:grpSp>
        <p:nvGrpSpPr>
          <p:cNvPr id="11" name="Group 10"/>
          <p:cNvGrpSpPr/>
          <p:nvPr userDrawn="1"/>
        </p:nvGrpSpPr>
        <p:grpSpPr>
          <a:xfrm>
            <a:off x="595313" y="4655713"/>
            <a:ext cx="3116151" cy="396452"/>
            <a:chOff x="586349" y="5903692"/>
            <a:chExt cx="3282633" cy="699935"/>
          </a:xfrm>
        </p:grpSpPr>
        <p:pic>
          <p:nvPicPr>
            <p:cNvPr id="13" name="Picture 12"/>
            <p:cNvPicPr>
              <a:picLocks noChangeAspect="1"/>
            </p:cNvPicPr>
            <p:nvPr/>
          </p:nvPicPr>
          <p:blipFill rotWithShape="1">
            <a:blip r:embed="rId6" cstate="email">
              <a:extLst>
                <a:ext uri="{28A0092B-C50C-407E-A947-70E740481C1C}">
                  <a14:useLocalDpi xmlns:a14="http://schemas.microsoft.com/office/drawing/2010/main"/>
                </a:ext>
              </a:extLst>
            </a:blip>
            <a:srcRect l="11807" t="40870" r="47831" b="41228"/>
            <a:stretch/>
          </p:blipFill>
          <p:spPr>
            <a:xfrm>
              <a:off x="586349" y="5970644"/>
              <a:ext cx="1724629" cy="553581"/>
            </a:xfrm>
            <a:prstGeom prst="rect">
              <a:avLst/>
            </a:prstGeom>
          </p:spPr>
        </p:pic>
        <p:pic>
          <p:nvPicPr>
            <p:cNvPr id="14" name="Picture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71007" y="5903692"/>
              <a:ext cx="897975" cy="699935"/>
            </a:xfrm>
            <a:prstGeom prst="rect">
              <a:avLst/>
            </a:prstGeom>
          </p:spPr>
        </p:pic>
      </p:grpSp>
    </p:spTree>
    <p:extLst>
      <p:ext uri="{BB962C8B-B14F-4D97-AF65-F5344CB8AC3E}">
        <p14:creationId xmlns:p14="http://schemas.microsoft.com/office/powerpoint/2010/main" val="56688399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age Slide 2">
    <p:bg>
      <p:bgPr>
        <a:solidFill>
          <a:schemeClr val="bg1"/>
        </a:solidFill>
        <a:effectLst/>
      </p:bgPr>
    </p:bg>
    <p:spTree>
      <p:nvGrpSpPr>
        <p:cNvPr id="1" name=""/>
        <p:cNvGrpSpPr/>
        <p:nvPr/>
      </p:nvGrpSpPr>
      <p:grpSpPr>
        <a:xfrm>
          <a:off x="0" y="0"/>
          <a:ext cx="0" cy="0"/>
          <a:chOff x="0" y="0"/>
          <a:chExt cx="0" cy="0"/>
        </a:xfrm>
      </p:grpSpPr>
      <p:sp>
        <p:nvSpPr>
          <p:cNvPr id="15" name="Picture Placeholder 14"/>
          <p:cNvSpPr>
            <a:spLocks noGrp="1"/>
          </p:cNvSpPr>
          <p:nvPr>
            <p:ph type="pic" sz="quarter" idx="13"/>
          </p:nvPr>
        </p:nvSpPr>
        <p:spPr>
          <a:xfrm>
            <a:off x="0" y="0"/>
            <a:ext cx="9144000" cy="5143500"/>
          </a:xfrm>
          <a:custGeom>
            <a:avLst/>
            <a:gdLst>
              <a:gd name="connsiteX0" fmla="*/ 5381625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3637214 h 6858000"/>
              <a:gd name="connsiteX5" fmla="*/ 1365250 w 9144000"/>
              <a:gd name="connsiteY5" fmla="*/ 3830987 h 6858000"/>
              <a:gd name="connsiteX6" fmla="*/ 4210050 w 9144000"/>
              <a:gd name="connsiteY6" fmla="*/ 2808120 h 6858000"/>
              <a:gd name="connsiteX7" fmla="*/ 5381625 w 9144000"/>
              <a:gd name="connsiteY7" fmla="*/ 22236 h 6858000"/>
              <a:gd name="connsiteX8" fmla="*/ 5381625 w 9144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6858000">
                <a:moveTo>
                  <a:pt x="5381625" y="0"/>
                </a:moveTo>
                <a:lnTo>
                  <a:pt x="9144000" y="0"/>
                </a:lnTo>
                <a:lnTo>
                  <a:pt x="9144000" y="6858000"/>
                </a:lnTo>
                <a:lnTo>
                  <a:pt x="0" y="6858000"/>
                </a:lnTo>
                <a:lnTo>
                  <a:pt x="0" y="3637214"/>
                </a:lnTo>
                <a:cubicBezTo>
                  <a:pt x="422275" y="3767455"/>
                  <a:pt x="876300" y="3830987"/>
                  <a:pt x="1365250" y="3830987"/>
                </a:cubicBezTo>
                <a:cubicBezTo>
                  <a:pt x="2486025" y="3830987"/>
                  <a:pt x="3435350" y="3491090"/>
                  <a:pt x="4210050" y="2808120"/>
                </a:cubicBezTo>
                <a:cubicBezTo>
                  <a:pt x="4987925" y="2125150"/>
                  <a:pt x="5381625" y="1197581"/>
                  <a:pt x="5381625" y="22236"/>
                </a:cubicBezTo>
                <a:cubicBezTo>
                  <a:pt x="5381625" y="12707"/>
                  <a:pt x="5381625" y="6353"/>
                  <a:pt x="5381625" y="0"/>
                </a:cubicBezTo>
                <a:close/>
              </a:path>
            </a:pathLst>
          </a:custGeom>
          <a:solidFill>
            <a:schemeClr val="accent1"/>
          </a:solidFill>
        </p:spPr>
        <p:txBody>
          <a:bodyPr wrap="square" anchor="ctr" anchorCtr="0">
            <a:noAutofit/>
          </a:bodyPr>
          <a:lstStyle>
            <a:lvl1pPr marL="0" indent="0" algn="ctr">
              <a:buNone/>
              <a:defRPr baseline="0">
                <a:solidFill>
                  <a:schemeClr val="bg1"/>
                </a:solidFill>
              </a:defRPr>
            </a:lvl1pPr>
          </a:lstStyle>
          <a:p>
            <a:r>
              <a:rPr lang="en-US" smtClean="0"/>
              <a:t>Click icon to add picture</a:t>
            </a:r>
            <a:endParaRPr lang="en-IE" dirty="0"/>
          </a:p>
        </p:txBody>
      </p:sp>
      <p:sp>
        <p:nvSpPr>
          <p:cNvPr id="16" name="Freeform 5"/>
          <p:cNvSpPr>
            <a:spLocks/>
          </p:cNvSpPr>
          <p:nvPr userDrawn="1"/>
        </p:nvSpPr>
        <p:spPr bwMode="auto">
          <a:xfrm>
            <a:off x="2" y="3"/>
            <a:ext cx="5381625" cy="2873240"/>
          </a:xfrm>
          <a:custGeom>
            <a:avLst/>
            <a:gdLst>
              <a:gd name="T0" fmla="*/ 0 w 1695"/>
              <a:gd name="T1" fmla="*/ 1145 h 1206"/>
              <a:gd name="T2" fmla="*/ 430 w 1695"/>
              <a:gd name="T3" fmla="*/ 1206 h 1206"/>
              <a:gd name="T4" fmla="*/ 1326 w 1695"/>
              <a:gd name="T5" fmla="*/ 884 h 1206"/>
              <a:gd name="T6" fmla="*/ 1695 w 1695"/>
              <a:gd name="T7" fmla="*/ 7 h 1206"/>
              <a:gd name="T8" fmla="*/ 1695 w 1695"/>
              <a:gd name="T9" fmla="*/ 0 h 1206"/>
              <a:gd name="T10" fmla="*/ 0 w 1695"/>
              <a:gd name="T11" fmla="*/ 0 h 1206"/>
              <a:gd name="T12" fmla="*/ 0 w 1695"/>
              <a:gd name="T13" fmla="*/ 1145 h 1206"/>
            </a:gdLst>
            <a:ahLst/>
            <a:cxnLst>
              <a:cxn ang="0">
                <a:pos x="T0" y="T1"/>
              </a:cxn>
              <a:cxn ang="0">
                <a:pos x="T2" y="T3"/>
              </a:cxn>
              <a:cxn ang="0">
                <a:pos x="T4" y="T5"/>
              </a:cxn>
              <a:cxn ang="0">
                <a:pos x="T6" y="T7"/>
              </a:cxn>
              <a:cxn ang="0">
                <a:pos x="T8" y="T9"/>
              </a:cxn>
              <a:cxn ang="0">
                <a:pos x="T10" y="T11"/>
              </a:cxn>
              <a:cxn ang="0">
                <a:pos x="T12" y="T13"/>
              </a:cxn>
            </a:cxnLst>
            <a:rect l="0" t="0" r="r" b="b"/>
            <a:pathLst>
              <a:path w="1695" h="1206">
                <a:moveTo>
                  <a:pt x="0" y="1145"/>
                </a:moveTo>
                <a:cubicBezTo>
                  <a:pt x="133" y="1186"/>
                  <a:pt x="276" y="1206"/>
                  <a:pt x="430" y="1206"/>
                </a:cubicBezTo>
                <a:cubicBezTo>
                  <a:pt x="783" y="1206"/>
                  <a:pt x="1082" y="1099"/>
                  <a:pt x="1326" y="884"/>
                </a:cubicBezTo>
                <a:cubicBezTo>
                  <a:pt x="1571" y="669"/>
                  <a:pt x="1695" y="377"/>
                  <a:pt x="1695" y="7"/>
                </a:cubicBezTo>
                <a:cubicBezTo>
                  <a:pt x="1695" y="4"/>
                  <a:pt x="1695" y="2"/>
                  <a:pt x="1695" y="0"/>
                </a:cubicBezTo>
                <a:cubicBezTo>
                  <a:pt x="0" y="0"/>
                  <a:pt x="0" y="0"/>
                  <a:pt x="0" y="0"/>
                </a:cubicBezTo>
                <a:lnTo>
                  <a:pt x="0" y="1145"/>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title"/>
          </p:nvPr>
        </p:nvSpPr>
        <p:spPr>
          <a:xfrm>
            <a:off x="466725" y="401955"/>
            <a:ext cx="4133850" cy="1664970"/>
          </a:xfrm>
        </p:spPr>
        <p:txBody>
          <a:bodyPr anchor="t" anchorCtr="0">
            <a:noAutofit/>
          </a:bodyPr>
          <a:lstStyle>
            <a:lvl1pPr marL="101798" indent="-101798">
              <a:lnSpc>
                <a:spcPct val="85000"/>
              </a:lnSpc>
              <a:defRPr sz="1350">
                <a:solidFill>
                  <a:schemeClr val="accent1"/>
                </a:solidFill>
              </a:defRPr>
            </a:lvl1pPr>
          </a:lstStyle>
          <a:p>
            <a:r>
              <a:rPr lang="en-US" smtClean="0"/>
              <a:t>Click to edit Master title style</a:t>
            </a:r>
            <a:endParaRPr lang="en-IE" dirty="0"/>
          </a:p>
        </p:txBody>
      </p:sp>
      <p:sp>
        <p:nvSpPr>
          <p:cNvPr id="4" name="Date Placeholder 3"/>
          <p:cNvSpPr>
            <a:spLocks noGrp="1"/>
          </p:cNvSpPr>
          <p:nvPr>
            <p:ph type="dt" sz="half" idx="10"/>
          </p:nvPr>
        </p:nvSpPr>
        <p:spPr/>
        <p:txBody>
          <a:bodyPr/>
          <a:lstStyle>
            <a:lvl1pPr>
              <a:defRPr>
                <a:solidFill>
                  <a:schemeClr val="bg1"/>
                </a:solidFill>
              </a:defRPr>
            </a:lvl1pPr>
          </a:lstStyle>
          <a:p>
            <a:pPr defTabSz="685800">
              <a:buClrTx/>
            </a:pPr>
            <a:fld id="{C6E7448F-A86B-439A-B638-C64BFD9AAC0C}" type="datetime1">
              <a:rPr lang="en-IE" kern="1200" smtClean="0">
                <a:solidFill>
                  <a:prstClr val="white"/>
                </a:solidFill>
                <a:latin typeface="Calibri"/>
                <a:ea typeface="+mn-ea"/>
                <a:cs typeface="+mn-cs"/>
              </a:rPr>
              <a:pPr defTabSz="685800">
                <a:buClrTx/>
              </a:pPr>
              <a:t>15/10/2019</a:t>
            </a:fld>
            <a:endParaRPr lang="en-IE" kern="1200" dirty="0">
              <a:solidFill>
                <a:prstClr val="white"/>
              </a:solidFill>
              <a:latin typeface="Calibri"/>
              <a:ea typeface="+mn-ea"/>
              <a:cs typeface="+mn-cs"/>
            </a:endParaRPr>
          </a:p>
        </p:txBody>
      </p:sp>
      <p:sp>
        <p:nvSpPr>
          <p:cNvPr id="5" name="Footer Placeholder 4"/>
          <p:cNvSpPr>
            <a:spLocks noGrp="1"/>
          </p:cNvSpPr>
          <p:nvPr>
            <p:ph type="ftr" sz="quarter" idx="11"/>
          </p:nvPr>
        </p:nvSpPr>
        <p:spPr/>
        <p:txBody>
          <a:bodyPr/>
          <a:lstStyle>
            <a:lvl1pPr>
              <a:defRPr>
                <a:solidFill>
                  <a:schemeClr val="bg1"/>
                </a:solidFill>
              </a:defRPr>
            </a:lvl1pPr>
          </a:lstStyle>
          <a:p>
            <a:pPr defTabSz="685800">
              <a:buClrTx/>
            </a:pPr>
            <a:endParaRPr lang="en-IE" kern="1200">
              <a:solidFill>
                <a:prstClr val="white"/>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defTabSz="685800">
              <a:buClrTx/>
            </a:pPr>
            <a:fld id="{66D7C2A8-3574-48AF-9B9F-6538CE887783}" type="slidenum">
              <a:rPr lang="en-IE" kern="1200" smtClean="0">
                <a:solidFill>
                  <a:prstClr val="white"/>
                </a:solidFill>
                <a:latin typeface="Calibri"/>
                <a:ea typeface="+mn-ea"/>
                <a:cs typeface="+mn-cs"/>
              </a:rPr>
              <a:pPr defTabSz="685800">
                <a:buClrTx/>
              </a:pPr>
              <a:t>‹#›</a:t>
            </a:fld>
            <a:endParaRPr lang="en-IE" kern="1200">
              <a:solidFill>
                <a:prstClr val="white"/>
              </a:solidFill>
              <a:latin typeface="Calibri"/>
              <a:ea typeface="+mn-ea"/>
              <a:cs typeface="+mn-cs"/>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88099" y="1258490"/>
            <a:ext cx="2875326" cy="1966913"/>
          </a:xfrm>
          <a:prstGeom prst="rect">
            <a:avLst/>
          </a:prstGeom>
        </p:spPr>
      </p:pic>
      <p:pic>
        <p:nvPicPr>
          <p:cNvPr id="17" name="Picture 16"/>
          <p:cNvPicPr>
            <a:picLocks noChangeAspect="1"/>
          </p:cNvPicPr>
          <p:nvPr userDrawn="1"/>
        </p:nvPicPr>
        <p:blipFill rotWithShape="1">
          <a:blip r:embed="rId3" cstate="email">
            <a:biLevel thresh="25000"/>
            <a:extLst>
              <a:ext uri="{28A0092B-C50C-407E-A947-70E740481C1C}">
                <a14:useLocalDpi xmlns:a14="http://schemas.microsoft.com/office/drawing/2010/main"/>
              </a:ext>
            </a:extLst>
          </a:blip>
          <a:srcRect/>
          <a:stretch/>
        </p:blipFill>
        <p:spPr>
          <a:xfrm>
            <a:off x="8009559" y="4527351"/>
            <a:ext cx="895570" cy="442568"/>
          </a:xfrm>
          <a:prstGeom prst="rect">
            <a:avLst/>
          </a:prstGeom>
          <a:noFill/>
          <a:ln>
            <a:noFill/>
          </a:ln>
        </p:spPr>
      </p:pic>
    </p:spTree>
    <p:extLst>
      <p:ext uri="{BB962C8B-B14F-4D97-AF65-F5344CB8AC3E}">
        <p14:creationId xmlns:p14="http://schemas.microsoft.com/office/powerpoint/2010/main" val="119876943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mage Slide With Key Points">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3488355" y="0"/>
            <a:ext cx="5655646" cy="5143500"/>
          </a:xfrm>
          <a:custGeom>
            <a:avLst/>
            <a:gdLst>
              <a:gd name="connsiteX0" fmla="*/ 1534495 w 5655646"/>
              <a:gd name="connsiteY0" fmla="*/ 0 h 6858000"/>
              <a:gd name="connsiteX1" fmla="*/ 5655646 w 5655646"/>
              <a:gd name="connsiteY1" fmla="*/ 0 h 6858000"/>
              <a:gd name="connsiteX2" fmla="*/ 5655646 w 5655646"/>
              <a:gd name="connsiteY2" fmla="*/ 6858000 h 6858000"/>
              <a:gd name="connsiteX3" fmla="*/ 0 w 5655646"/>
              <a:gd name="connsiteY3" fmla="*/ 6858000 h 6858000"/>
              <a:gd name="connsiteX4" fmla="*/ 622694 w 5655646"/>
              <a:gd name="connsiteY4" fmla="*/ 6257925 h 6858000"/>
              <a:gd name="connsiteX5" fmla="*/ 1312105 w 5655646"/>
              <a:gd name="connsiteY5" fmla="*/ 4895850 h 6858000"/>
              <a:gd name="connsiteX6" fmla="*/ 1493194 w 5655646"/>
              <a:gd name="connsiteY6" fmla="*/ 3708400 h 6858000"/>
              <a:gd name="connsiteX7" fmla="*/ 1534495 w 5655646"/>
              <a:gd name="connsiteY7" fmla="*/ 2600325 h 6858000"/>
              <a:gd name="connsiteX8" fmla="*/ 1534495 w 5655646"/>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5646" h="6858000">
                <a:moveTo>
                  <a:pt x="1534495" y="0"/>
                </a:moveTo>
                <a:lnTo>
                  <a:pt x="5655646" y="0"/>
                </a:lnTo>
                <a:lnTo>
                  <a:pt x="5655646" y="6858000"/>
                </a:lnTo>
                <a:lnTo>
                  <a:pt x="0" y="6858000"/>
                </a:lnTo>
                <a:cubicBezTo>
                  <a:pt x="222391" y="6686550"/>
                  <a:pt x="432073" y="6486525"/>
                  <a:pt x="622694" y="6257925"/>
                </a:cubicBezTo>
                <a:cubicBezTo>
                  <a:pt x="934041" y="5892800"/>
                  <a:pt x="1162785" y="5438775"/>
                  <a:pt x="1312105" y="4895850"/>
                </a:cubicBezTo>
                <a:cubicBezTo>
                  <a:pt x="1404238" y="4543425"/>
                  <a:pt x="1467778" y="4146550"/>
                  <a:pt x="1493194" y="3708400"/>
                </a:cubicBezTo>
                <a:cubicBezTo>
                  <a:pt x="1521787" y="3267075"/>
                  <a:pt x="1534495" y="2898775"/>
                  <a:pt x="1534495" y="2600325"/>
                </a:cubicBezTo>
                <a:cubicBezTo>
                  <a:pt x="1534495" y="2600325"/>
                  <a:pt x="1534495" y="1409700"/>
                  <a:pt x="1534495" y="0"/>
                </a:cubicBezTo>
                <a:close/>
              </a:path>
            </a:pathLst>
          </a:custGeom>
          <a:solidFill>
            <a:schemeClr val="accent1"/>
          </a:solidFill>
        </p:spPr>
        <p:txBody>
          <a:bodyPr wrap="square" anchor="ctr" anchorCtr="0">
            <a:noAutofit/>
          </a:bodyPr>
          <a:lstStyle>
            <a:lvl1pPr marL="0" indent="0" algn="ctr">
              <a:buNone/>
              <a:defRPr baseline="0">
                <a:solidFill>
                  <a:schemeClr val="bg1"/>
                </a:solidFill>
              </a:defRPr>
            </a:lvl1pPr>
          </a:lstStyle>
          <a:p>
            <a:r>
              <a:rPr lang="en-US" smtClean="0"/>
              <a:t>Click icon to add picture</a:t>
            </a:r>
            <a:endParaRPr lang="en-IE" dirty="0"/>
          </a:p>
        </p:txBody>
      </p:sp>
      <p:sp>
        <p:nvSpPr>
          <p:cNvPr id="18" name="Freeform 5"/>
          <p:cNvSpPr>
            <a:spLocks/>
          </p:cNvSpPr>
          <p:nvPr userDrawn="1"/>
        </p:nvSpPr>
        <p:spPr bwMode="auto">
          <a:xfrm>
            <a:off x="0" y="0"/>
            <a:ext cx="5022850" cy="5143500"/>
          </a:xfrm>
          <a:custGeom>
            <a:avLst/>
            <a:gdLst>
              <a:gd name="T0" fmla="*/ 0 w 1581"/>
              <a:gd name="T1" fmla="*/ 0 h 2160"/>
              <a:gd name="T2" fmla="*/ 0 w 1581"/>
              <a:gd name="T3" fmla="*/ 2160 h 2160"/>
              <a:gd name="T4" fmla="*/ 1098 w 1581"/>
              <a:gd name="T5" fmla="*/ 2160 h 2160"/>
              <a:gd name="T6" fmla="*/ 1294 w 1581"/>
              <a:gd name="T7" fmla="*/ 1971 h 2160"/>
              <a:gd name="T8" fmla="*/ 1511 w 1581"/>
              <a:gd name="T9" fmla="*/ 1542 h 2160"/>
              <a:gd name="T10" fmla="*/ 1568 w 1581"/>
              <a:gd name="T11" fmla="*/ 1168 h 2160"/>
              <a:gd name="T12" fmla="*/ 1581 w 1581"/>
              <a:gd name="T13" fmla="*/ 819 h 2160"/>
              <a:gd name="T14" fmla="*/ 1581 w 1581"/>
              <a:gd name="T15" fmla="*/ 0 h 2160"/>
              <a:gd name="T16" fmla="*/ 0 w 1581"/>
              <a:gd name="T17"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1" h="2160">
                <a:moveTo>
                  <a:pt x="0" y="0"/>
                </a:moveTo>
                <a:cubicBezTo>
                  <a:pt x="0" y="2160"/>
                  <a:pt x="0" y="2160"/>
                  <a:pt x="0" y="2160"/>
                </a:cubicBezTo>
                <a:cubicBezTo>
                  <a:pt x="1098" y="2160"/>
                  <a:pt x="1098" y="2160"/>
                  <a:pt x="1098" y="2160"/>
                </a:cubicBezTo>
                <a:cubicBezTo>
                  <a:pt x="1168" y="2106"/>
                  <a:pt x="1234" y="2043"/>
                  <a:pt x="1294" y="1971"/>
                </a:cubicBezTo>
                <a:cubicBezTo>
                  <a:pt x="1392" y="1856"/>
                  <a:pt x="1464" y="1713"/>
                  <a:pt x="1511" y="1542"/>
                </a:cubicBezTo>
                <a:cubicBezTo>
                  <a:pt x="1540" y="1431"/>
                  <a:pt x="1560" y="1306"/>
                  <a:pt x="1568" y="1168"/>
                </a:cubicBezTo>
                <a:cubicBezTo>
                  <a:pt x="1577" y="1029"/>
                  <a:pt x="1581" y="913"/>
                  <a:pt x="1581" y="819"/>
                </a:cubicBezTo>
                <a:cubicBezTo>
                  <a:pt x="1581" y="819"/>
                  <a:pt x="1581" y="444"/>
                  <a:pt x="1581" y="0"/>
                </a:cubicBezTo>
                <a:lnTo>
                  <a:pt x="0" y="0"/>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4" name="Date Placeholder 3"/>
          <p:cNvSpPr>
            <a:spLocks noGrp="1"/>
          </p:cNvSpPr>
          <p:nvPr>
            <p:ph type="dt" sz="half" idx="10"/>
          </p:nvPr>
        </p:nvSpPr>
        <p:spPr/>
        <p:txBody>
          <a:bodyPr/>
          <a:lstStyle>
            <a:lvl1pPr>
              <a:defRPr>
                <a:solidFill>
                  <a:schemeClr val="accent1"/>
                </a:solidFill>
              </a:defRPr>
            </a:lvl1pPr>
          </a:lstStyle>
          <a:p>
            <a:pPr defTabSz="685800">
              <a:buClrTx/>
            </a:pPr>
            <a:fld id="{5F0D03D8-D5DA-4D81-9462-49F4E48E06A2}" type="datetime1">
              <a:rPr lang="en-IE" kern="1200" smtClean="0">
                <a:solidFill>
                  <a:srgbClr val="00667D"/>
                </a:solidFill>
                <a:latin typeface="Calibri"/>
                <a:ea typeface="+mn-ea"/>
                <a:cs typeface="+mn-cs"/>
              </a:rPr>
              <a:pPr defTabSz="685800">
                <a:buClrTx/>
              </a:pPr>
              <a:t>15/10/2019</a:t>
            </a:fld>
            <a:endParaRPr lang="en-IE" kern="1200" dirty="0">
              <a:solidFill>
                <a:srgbClr val="00667D"/>
              </a:solidFill>
              <a:latin typeface="Calibri"/>
              <a:ea typeface="+mn-ea"/>
              <a:cs typeface="+mn-cs"/>
            </a:endParaRPr>
          </a:p>
        </p:txBody>
      </p:sp>
      <p:sp>
        <p:nvSpPr>
          <p:cNvPr id="5" name="Footer Placeholder 4"/>
          <p:cNvSpPr>
            <a:spLocks noGrp="1"/>
          </p:cNvSpPr>
          <p:nvPr>
            <p:ph type="ftr" sz="quarter" idx="11"/>
          </p:nvPr>
        </p:nvSpPr>
        <p:spPr>
          <a:xfrm>
            <a:off x="3952189" y="4724847"/>
            <a:ext cx="3796646" cy="273844"/>
          </a:xfrm>
        </p:spPr>
        <p:txBody>
          <a:bodyPr/>
          <a:lstStyle>
            <a:lvl1pPr>
              <a:defRPr>
                <a:solidFill>
                  <a:schemeClr val="bg1"/>
                </a:solidFill>
              </a:defRPr>
            </a:lvl1pPr>
          </a:lstStyle>
          <a:p>
            <a:pPr defTabSz="685800">
              <a:buClrTx/>
            </a:pPr>
            <a:endParaRPr lang="en-IE" kern="1200" dirty="0">
              <a:solidFill>
                <a:prstClr val="white"/>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solidFill>
              </a:defRPr>
            </a:lvl1pPr>
          </a:lstStyle>
          <a:p>
            <a:pPr defTabSz="685800">
              <a:buClrTx/>
            </a:pPr>
            <a:fld id="{66D7C2A8-3574-48AF-9B9F-6538CE887783}" type="slidenum">
              <a:rPr lang="en-IE" kern="1200" smtClean="0">
                <a:solidFill>
                  <a:srgbClr val="00667D"/>
                </a:solidFill>
                <a:latin typeface="Calibri"/>
                <a:ea typeface="+mn-ea"/>
                <a:cs typeface="+mn-cs"/>
              </a:rPr>
              <a:pPr defTabSz="685800">
                <a:buClrTx/>
              </a:pPr>
              <a:t>‹#›</a:t>
            </a:fld>
            <a:endParaRPr lang="en-IE" kern="1200" dirty="0">
              <a:solidFill>
                <a:srgbClr val="00667D"/>
              </a:solidFill>
              <a:latin typeface="Calibri"/>
              <a:ea typeface="+mn-ea"/>
              <a:cs typeface="+mn-cs"/>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88099" y="1258490"/>
            <a:ext cx="2875326" cy="1966913"/>
          </a:xfrm>
          <a:prstGeom prst="rect">
            <a:avLst/>
          </a:prstGeom>
        </p:spPr>
      </p:pic>
      <p:sp>
        <p:nvSpPr>
          <p:cNvPr id="7" name="Text Placeholder 6"/>
          <p:cNvSpPr>
            <a:spLocks noGrp="1"/>
          </p:cNvSpPr>
          <p:nvPr>
            <p:ph type="body" sz="quarter" idx="14"/>
          </p:nvPr>
        </p:nvSpPr>
        <p:spPr>
          <a:xfrm>
            <a:off x="654673" y="1237710"/>
            <a:ext cx="3379166" cy="3289641"/>
          </a:xfrm>
        </p:spPr>
        <p:txBody>
          <a:bodyPr>
            <a:noAutofit/>
          </a:bodyPr>
          <a:lstStyle>
            <a:lvl1pPr marL="0" indent="0">
              <a:spcBef>
                <a:spcPts val="1519"/>
              </a:spcBef>
              <a:buNone/>
              <a:defRPr sz="1350" b="1">
                <a:solidFill>
                  <a:schemeClr val="accent2"/>
                </a:solidFill>
              </a:defRPr>
            </a:lvl1pPr>
            <a:lvl2pPr marL="0" indent="0">
              <a:spcBef>
                <a:spcPts val="225"/>
              </a:spcBef>
              <a:buNone/>
              <a:defRPr sz="1350"/>
            </a:lvl2pPr>
          </a:lstStyle>
          <a:p>
            <a:pPr lvl="0"/>
            <a:r>
              <a:rPr lang="en-US" smtClean="0"/>
              <a:t>Click to edit Master text styles</a:t>
            </a:r>
          </a:p>
          <a:p>
            <a:pPr lvl="1"/>
            <a:r>
              <a:rPr lang="en-US" smtClean="0"/>
              <a:t>Second level</a:t>
            </a:r>
          </a:p>
        </p:txBody>
      </p:sp>
      <p:pic>
        <p:nvPicPr>
          <p:cNvPr id="10" name="Picture 9"/>
          <p:cNvPicPr>
            <a:picLocks noChangeAspect="1"/>
          </p:cNvPicPr>
          <p:nvPr userDrawn="1"/>
        </p:nvPicPr>
        <p:blipFill rotWithShape="1">
          <a:blip r:embed="rId3" cstate="email">
            <a:biLevel thresh="25000"/>
            <a:extLst>
              <a:ext uri="{28A0092B-C50C-407E-A947-70E740481C1C}">
                <a14:useLocalDpi xmlns:a14="http://schemas.microsoft.com/office/drawing/2010/main"/>
              </a:ext>
            </a:extLst>
          </a:blip>
          <a:srcRect/>
          <a:stretch/>
        </p:blipFill>
        <p:spPr>
          <a:xfrm>
            <a:off x="8009559" y="4527351"/>
            <a:ext cx="895570" cy="442568"/>
          </a:xfrm>
          <a:prstGeom prst="rect">
            <a:avLst/>
          </a:prstGeom>
          <a:noFill/>
          <a:ln>
            <a:noFill/>
          </a:ln>
        </p:spPr>
      </p:pic>
    </p:spTree>
    <p:extLst>
      <p:ext uri="{BB962C8B-B14F-4D97-AF65-F5344CB8AC3E}">
        <p14:creationId xmlns:p14="http://schemas.microsoft.com/office/powerpoint/2010/main" val="142249535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ext &amp; Image">
    <p:spTree>
      <p:nvGrpSpPr>
        <p:cNvPr id="1" name=""/>
        <p:cNvGrpSpPr/>
        <p:nvPr/>
      </p:nvGrpSpPr>
      <p:grpSpPr>
        <a:xfrm>
          <a:off x="0" y="0"/>
          <a:ext cx="0" cy="0"/>
          <a:chOff x="0" y="0"/>
          <a:chExt cx="0" cy="0"/>
        </a:xfrm>
      </p:grpSpPr>
      <p:sp>
        <p:nvSpPr>
          <p:cNvPr id="2" name="Title 1"/>
          <p:cNvSpPr>
            <a:spLocks noGrp="1"/>
          </p:cNvSpPr>
          <p:nvPr>
            <p:ph type="title"/>
          </p:nvPr>
        </p:nvSpPr>
        <p:spPr>
          <a:xfrm>
            <a:off x="656579" y="505233"/>
            <a:ext cx="3549663" cy="618173"/>
          </a:xfrm>
        </p:spPr>
        <p:txBody>
          <a:bodyPr/>
          <a:lstStyle/>
          <a:p>
            <a:r>
              <a:rPr lang="en-US" smtClean="0"/>
              <a:t>Click to edit Master title style</a:t>
            </a:r>
            <a:endParaRPr lang="en-IE" dirty="0"/>
          </a:p>
        </p:txBody>
      </p:sp>
      <p:sp>
        <p:nvSpPr>
          <p:cNvPr id="3" name="Content Placeholder 2"/>
          <p:cNvSpPr>
            <a:spLocks noGrp="1"/>
          </p:cNvSpPr>
          <p:nvPr>
            <p:ph sz="half" idx="1"/>
          </p:nvPr>
        </p:nvSpPr>
        <p:spPr>
          <a:xfrm>
            <a:off x="656579" y="1240974"/>
            <a:ext cx="3549663" cy="308936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dirty="0"/>
          </a:p>
        </p:txBody>
      </p:sp>
      <p:sp>
        <p:nvSpPr>
          <p:cNvPr id="10" name="Picture Placeholder 9"/>
          <p:cNvSpPr>
            <a:spLocks noGrp="1"/>
          </p:cNvSpPr>
          <p:nvPr>
            <p:ph type="pic" sz="quarter" idx="13"/>
          </p:nvPr>
        </p:nvSpPr>
        <p:spPr>
          <a:xfrm>
            <a:off x="4693922" y="1240974"/>
            <a:ext cx="3770811" cy="3089366"/>
          </a:xfrm>
        </p:spPr>
        <p:txBody>
          <a:bodyPr/>
          <a:lstStyle/>
          <a:p>
            <a:r>
              <a:rPr lang="en-US" smtClean="0"/>
              <a:t>Click icon to add picture</a:t>
            </a:r>
            <a:endParaRPr lang="en-IE" dirty="0"/>
          </a:p>
        </p:txBody>
      </p:sp>
      <p:cxnSp>
        <p:nvCxnSpPr>
          <p:cNvPr id="12" name="Straight Connector 11"/>
          <p:cNvCxnSpPr/>
          <p:nvPr userDrawn="1"/>
        </p:nvCxnSpPr>
        <p:spPr>
          <a:xfrm>
            <a:off x="656579" y="421889"/>
            <a:ext cx="3549663" cy="0"/>
          </a:xfrm>
          <a:prstGeom prst="line">
            <a:avLst/>
          </a:prstGeom>
          <a:ln w="254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9" name="Date Placeholder 8"/>
          <p:cNvSpPr>
            <a:spLocks noGrp="1"/>
          </p:cNvSpPr>
          <p:nvPr>
            <p:ph type="dt" sz="half" idx="14"/>
          </p:nvPr>
        </p:nvSpPr>
        <p:spPr/>
        <p:txBody>
          <a:bodyPr/>
          <a:lstStyle/>
          <a:p>
            <a:pPr defTabSz="685800">
              <a:buClrTx/>
            </a:pPr>
            <a:fld id="{8ECA2EE0-FA25-4DDB-90B5-8483C274EB62}" type="datetime1">
              <a:rPr lang="en-IE" kern="1200" smtClean="0">
                <a:solidFill>
                  <a:srgbClr val="26CAD3"/>
                </a:solidFill>
                <a:latin typeface="Calibri"/>
                <a:ea typeface="+mn-ea"/>
                <a:cs typeface="+mn-cs"/>
              </a:rPr>
              <a:pPr defTabSz="685800">
                <a:buClrTx/>
              </a:pPr>
              <a:t>15/10/2019</a:t>
            </a:fld>
            <a:endParaRPr lang="en-IE" kern="1200" dirty="0">
              <a:solidFill>
                <a:srgbClr val="26CAD3"/>
              </a:solidFill>
              <a:latin typeface="Calibri"/>
              <a:ea typeface="+mn-ea"/>
              <a:cs typeface="+mn-cs"/>
            </a:endParaRPr>
          </a:p>
        </p:txBody>
      </p:sp>
      <p:sp>
        <p:nvSpPr>
          <p:cNvPr id="14" name="Footer Placeholder 13"/>
          <p:cNvSpPr>
            <a:spLocks noGrp="1"/>
          </p:cNvSpPr>
          <p:nvPr>
            <p:ph type="ftr" sz="quarter" idx="15"/>
          </p:nvPr>
        </p:nvSpPr>
        <p:spPr/>
        <p:txBody>
          <a:bodyPr/>
          <a:lstStyle/>
          <a:p>
            <a:pPr defTabSz="685800">
              <a:buClrTx/>
            </a:pPr>
            <a:endParaRPr lang="en-IE" kern="1200" dirty="0">
              <a:solidFill>
                <a:srgbClr val="26CAD3"/>
              </a:solidFill>
              <a:latin typeface="Calibri"/>
              <a:ea typeface="+mn-ea"/>
              <a:cs typeface="+mn-cs"/>
            </a:endParaRPr>
          </a:p>
        </p:txBody>
      </p:sp>
      <p:sp>
        <p:nvSpPr>
          <p:cNvPr id="15" name="Slide Number Placeholder 14"/>
          <p:cNvSpPr>
            <a:spLocks noGrp="1"/>
          </p:cNvSpPr>
          <p:nvPr>
            <p:ph type="sldNum" sz="quarter" idx="16"/>
          </p:nvPr>
        </p:nvSpPr>
        <p:spPr/>
        <p:txBody>
          <a:bodyPr/>
          <a:lstStyle/>
          <a:p>
            <a:pPr defTabSz="685800">
              <a:buClrTx/>
            </a:pPr>
            <a:fld id="{66D7C2A8-3574-48AF-9B9F-6538CE887783}" type="slidenum">
              <a:rPr lang="en-IE" kern="1200" smtClean="0">
                <a:solidFill>
                  <a:srgbClr val="26CAD3"/>
                </a:solidFill>
                <a:latin typeface="Calibri"/>
                <a:ea typeface="+mn-ea"/>
                <a:cs typeface="+mn-cs"/>
              </a:rPr>
              <a:pPr defTabSz="685800">
                <a:buClrTx/>
              </a:pPr>
              <a:t>‹#›</a:t>
            </a:fld>
            <a:endParaRPr lang="en-IE" kern="1200" dirty="0">
              <a:solidFill>
                <a:srgbClr val="26CAD3"/>
              </a:solidFill>
              <a:latin typeface="Calibri"/>
              <a:ea typeface="+mn-ea"/>
              <a:cs typeface="+mn-cs"/>
            </a:endParaRP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44814" y="4461098"/>
            <a:ext cx="1498512" cy="619145"/>
          </a:xfrm>
          <a:prstGeom prst="rect">
            <a:avLst/>
          </a:prstGeom>
        </p:spPr>
      </p:pic>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91328" y="4673446"/>
            <a:ext cx="2014276" cy="378719"/>
          </a:xfrm>
          <a:prstGeom prst="rect">
            <a:avLst/>
          </a:prstGeom>
        </p:spPr>
      </p:pic>
      <p:grpSp>
        <p:nvGrpSpPr>
          <p:cNvPr id="17" name="Group 16"/>
          <p:cNvGrpSpPr/>
          <p:nvPr userDrawn="1"/>
        </p:nvGrpSpPr>
        <p:grpSpPr>
          <a:xfrm>
            <a:off x="595313" y="4655713"/>
            <a:ext cx="3116151" cy="396452"/>
            <a:chOff x="586349" y="5903692"/>
            <a:chExt cx="3282633" cy="699935"/>
          </a:xfrm>
        </p:grpSpPr>
        <p:pic>
          <p:nvPicPr>
            <p:cNvPr id="18" name="Picture 17"/>
            <p:cNvPicPr>
              <a:picLocks noChangeAspect="1"/>
            </p:cNvPicPr>
            <p:nvPr/>
          </p:nvPicPr>
          <p:blipFill rotWithShape="1">
            <a:blip r:embed="rId4" cstate="email">
              <a:extLst>
                <a:ext uri="{28A0092B-C50C-407E-A947-70E740481C1C}">
                  <a14:useLocalDpi xmlns:a14="http://schemas.microsoft.com/office/drawing/2010/main"/>
                </a:ext>
              </a:extLst>
            </a:blip>
            <a:srcRect l="11807" t="40870" r="47831" b="41228"/>
            <a:stretch/>
          </p:blipFill>
          <p:spPr>
            <a:xfrm>
              <a:off x="586349" y="5970644"/>
              <a:ext cx="1724629" cy="553581"/>
            </a:xfrm>
            <a:prstGeom prst="rect">
              <a:avLst/>
            </a:prstGeom>
          </p:spPr>
        </p:pic>
        <p:pic>
          <p:nvPicPr>
            <p:cNvPr id="19" name="Picture 1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1007" y="5903692"/>
              <a:ext cx="897975" cy="699935"/>
            </a:xfrm>
            <a:prstGeom prst="rect">
              <a:avLst/>
            </a:prstGeom>
          </p:spPr>
        </p:pic>
      </p:grpSp>
    </p:spTree>
    <p:extLst>
      <p:ext uri="{BB962C8B-B14F-4D97-AF65-F5344CB8AC3E}">
        <p14:creationId xmlns:p14="http://schemas.microsoft.com/office/powerpoint/2010/main" val="54012084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mage only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pPr defTabSz="685800">
              <a:buClrTx/>
            </a:pPr>
            <a:fld id="{8E65AF94-9857-4F14-B955-E63FB5701B7B}" type="datetime1">
              <a:rPr lang="en-IE" kern="1200" smtClean="0">
                <a:solidFill>
                  <a:prstClr val="white"/>
                </a:solidFill>
                <a:latin typeface="Calibri"/>
                <a:ea typeface="+mn-ea"/>
                <a:cs typeface="+mn-cs"/>
              </a:rPr>
              <a:pPr defTabSz="685800">
                <a:buClrTx/>
              </a:pPr>
              <a:t>15/10/2019</a:t>
            </a:fld>
            <a:endParaRPr lang="en-IE" kern="1200" dirty="0">
              <a:solidFill>
                <a:prstClr val="white"/>
              </a:solidFill>
              <a:latin typeface="Calibri"/>
              <a:ea typeface="+mn-ea"/>
              <a:cs typeface="+mn-cs"/>
            </a:endParaRPr>
          </a:p>
        </p:txBody>
      </p:sp>
      <p:sp>
        <p:nvSpPr>
          <p:cNvPr id="4" name="Footer Placeholder 3"/>
          <p:cNvSpPr>
            <a:spLocks noGrp="1"/>
          </p:cNvSpPr>
          <p:nvPr>
            <p:ph type="ftr" sz="quarter" idx="11"/>
          </p:nvPr>
        </p:nvSpPr>
        <p:spPr/>
        <p:txBody>
          <a:bodyPr/>
          <a:lstStyle>
            <a:lvl1pPr>
              <a:defRPr>
                <a:solidFill>
                  <a:schemeClr val="bg1"/>
                </a:solidFill>
              </a:defRPr>
            </a:lvl1pPr>
          </a:lstStyle>
          <a:p>
            <a:pPr defTabSz="685800">
              <a:buClrTx/>
            </a:pPr>
            <a:endParaRPr lang="en-IE" kern="1200" dirty="0">
              <a:solidFill>
                <a:prstClr val="white"/>
              </a:solidFill>
              <a:latin typeface="Calibri"/>
              <a:ea typeface="+mn-ea"/>
              <a:cs typeface="+mn-cs"/>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pPr defTabSz="685800">
              <a:buClrTx/>
            </a:pPr>
            <a:fld id="{66D7C2A8-3574-48AF-9B9F-6538CE887783}" type="slidenum">
              <a:rPr lang="en-IE" kern="1200" smtClean="0">
                <a:solidFill>
                  <a:prstClr val="white"/>
                </a:solidFill>
                <a:latin typeface="Calibri"/>
                <a:ea typeface="+mn-ea"/>
                <a:cs typeface="+mn-cs"/>
              </a:rPr>
              <a:pPr defTabSz="685800">
                <a:buClrTx/>
              </a:pPr>
              <a:t>‹#›</a:t>
            </a:fld>
            <a:endParaRPr lang="en-IE" kern="1200" dirty="0">
              <a:solidFill>
                <a:prstClr val="white"/>
              </a:solidFill>
              <a:latin typeface="Calibri"/>
              <a:ea typeface="+mn-ea"/>
              <a:cs typeface="+mn-cs"/>
            </a:endParaRPr>
          </a:p>
        </p:txBody>
      </p:sp>
      <p:sp>
        <p:nvSpPr>
          <p:cNvPr id="16" name="TextBox 15"/>
          <p:cNvSpPr txBox="1"/>
          <p:nvPr userDrawn="1"/>
        </p:nvSpPr>
        <p:spPr>
          <a:xfrm>
            <a:off x="7236490" y="5375078"/>
            <a:ext cx="1159292" cy="32624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760" b="0" i="0" u="none" strike="noStrike" kern="1200" cap="none" spc="0" normalizeH="0" baseline="0" noProof="0" dirty="0">
                <a:ln>
                  <a:noFill/>
                </a:ln>
                <a:solidFill>
                  <a:prstClr val="black"/>
                </a:solidFill>
                <a:effectLst/>
                <a:uLnTx/>
                <a:uFillTx/>
                <a:latin typeface="Calibri"/>
                <a:ea typeface="+mn-ea"/>
                <a:cs typeface="+mn-cs"/>
              </a:rPr>
              <a:t>Use Format Background </a:t>
            </a:r>
            <a:br>
              <a:rPr kumimoji="0" lang="en-GB" sz="760" b="0" i="0" u="none" strike="noStrike" kern="1200" cap="none" spc="0" normalizeH="0" baseline="0" noProof="0" dirty="0">
                <a:ln>
                  <a:noFill/>
                </a:ln>
                <a:solidFill>
                  <a:prstClr val="black"/>
                </a:solidFill>
                <a:effectLst/>
                <a:uLnTx/>
                <a:uFillTx/>
                <a:latin typeface="Calibri"/>
                <a:ea typeface="+mn-ea"/>
                <a:cs typeface="+mn-cs"/>
              </a:rPr>
            </a:br>
            <a:r>
              <a:rPr kumimoji="0" lang="en-GB" sz="760" b="0" i="0" u="none" strike="noStrike" kern="1200" cap="none" spc="0" normalizeH="0" baseline="0" noProof="0" dirty="0">
                <a:ln>
                  <a:noFill/>
                </a:ln>
                <a:solidFill>
                  <a:prstClr val="black"/>
                </a:solidFill>
                <a:effectLst/>
                <a:uLnTx/>
                <a:uFillTx/>
                <a:latin typeface="Calibri"/>
                <a:ea typeface="+mn-ea"/>
                <a:cs typeface="+mn-cs"/>
              </a:rPr>
              <a:t>to change the image fill</a:t>
            </a:r>
            <a:endParaRPr kumimoji="0" lang="en-IE" sz="76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661287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983" y="1855338"/>
            <a:ext cx="5129892" cy="3180670"/>
          </a:xfrm>
        </p:spPr>
        <p:txBody>
          <a:bodyPr anchor="b" anchorCtr="0"/>
          <a:lstStyle>
            <a:lvl1pPr>
              <a:lnSpc>
                <a:spcPct val="70000"/>
              </a:lnSpc>
              <a:defRPr sz="5400">
                <a:solidFill>
                  <a:schemeClr val="bg1"/>
                </a:solidFill>
              </a:defRPr>
            </a:lvl1pPr>
          </a:lstStyle>
          <a:p>
            <a:r>
              <a:rPr lang="en-US" dirty="0" smtClean="0"/>
              <a:t>Click to add thank you</a:t>
            </a:r>
            <a:endParaRPr lang="en-IE" dirty="0"/>
          </a:p>
        </p:txBody>
      </p:sp>
    </p:spTree>
    <p:extLst>
      <p:ext uri="{BB962C8B-B14F-4D97-AF65-F5344CB8AC3E}">
        <p14:creationId xmlns:p14="http://schemas.microsoft.com/office/powerpoint/2010/main" val="390343137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
        <p:cNvGrpSpPr/>
        <p:nvPr/>
      </p:nvGrpSpPr>
      <p:grpSpPr>
        <a:xfrm>
          <a:off x="0" y="0"/>
          <a:ext cx="0" cy="0"/>
          <a:chOff x="0" y="0"/>
          <a:chExt cx="0" cy="0"/>
        </a:xfrm>
      </p:grpSpPr>
      <p:cxnSp>
        <p:nvCxnSpPr>
          <p:cNvPr id="29" name="Google Shape;29;p5"/>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30" name="Google Shape;30;p5"/>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31" name="Google Shape;31;p5"/>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32" name="Google Shape;32;p5"/>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 name="Google Shape;33;p5"/>
          <p:cNvSpPr txBox="1">
            <a:spLocks noGrp="1"/>
          </p:cNvSpPr>
          <p:nvPr>
            <p:ph type="body" idx="1"/>
          </p:nvPr>
        </p:nvSpPr>
        <p:spPr>
          <a:xfrm>
            <a:off x="2400303" y="1602675"/>
            <a:ext cx="3071400" cy="3002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4" name="Google Shape;34;p5"/>
          <p:cNvSpPr txBox="1">
            <a:spLocks noGrp="1"/>
          </p:cNvSpPr>
          <p:nvPr>
            <p:ph type="body" idx="2"/>
          </p:nvPr>
        </p:nvSpPr>
        <p:spPr>
          <a:xfrm>
            <a:off x="5650572" y="1602675"/>
            <a:ext cx="3071400" cy="3002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5" name="Google Shape;35;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hank You Boing Fo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6511" y="3492980"/>
            <a:ext cx="3246976" cy="1343339"/>
          </a:xfrm>
          <a:prstGeom prst="rect">
            <a:avLst/>
          </a:prstGeom>
          <a:noFill/>
          <a:ln>
            <a:noFill/>
          </a:ln>
        </p:spPr>
      </p:pic>
    </p:spTree>
    <p:extLst>
      <p:ext uri="{BB962C8B-B14F-4D97-AF65-F5344CB8AC3E}">
        <p14:creationId xmlns:p14="http://schemas.microsoft.com/office/powerpoint/2010/main" val="374280406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a:buClrTx/>
            </a:pPr>
            <a:fld id="{3BBC8CBF-CC86-4A15-B56A-8624C61EA3FE}" type="datetime1">
              <a:rPr lang="en-IE" kern="1200" smtClean="0">
                <a:solidFill>
                  <a:srgbClr val="26CAD3"/>
                </a:solidFill>
                <a:latin typeface="Calibri"/>
                <a:ea typeface="+mn-ea"/>
                <a:cs typeface="+mn-cs"/>
              </a:rPr>
              <a:pPr defTabSz="685800">
                <a:buClrTx/>
              </a:pPr>
              <a:t>15/10/2019</a:t>
            </a:fld>
            <a:endParaRPr lang="en-US" kern="1200">
              <a:solidFill>
                <a:srgbClr val="26CAD3"/>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srgbClr val="26CAD3"/>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975AC64F-5B5F-4BE3-BDB6-C9ECBEA6CE71}" type="slidenum">
              <a:rPr lang="en-US" kern="1200" smtClean="0">
                <a:solidFill>
                  <a:srgbClr val="26CAD3"/>
                </a:solidFill>
                <a:latin typeface="Calibri"/>
                <a:ea typeface="+mn-ea"/>
                <a:cs typeface="+mn-cs"/>
              </a:rPr>
              <a:pPr defTabSz="685800">
                <a:buClrTx/>
              </a:pPr>
              <a:t>‹#›</a:t>
            </a:fld>
            <a:endParaRPr lang="en-US" kern="1200">
              <a:solidFill>
                <a:srgbClr val="26CAD3"/>
              </a:solidFill>
              <a:latin typeface="Calibri"/>
              <a:ea typeface="+mn-ea"/>
              <a:cs typeface="+mn-cs"/>
            </a:endParaRPr>
          </a:p>
        </p:txBody>
      </p:sp>
    </p:spTree>
    <p:extLst>
      <p:ext uri="{BB962C8B-B14F-4D97-AF65-F5344CB8AC3E}">
        <p14:creationId xmlns:p14="http://schemas.microsoft.com/office/powerpoint/2010/main" val="241872754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9"/>
        <p:cNvGrpSpPr/>
        <p:nvPr/>
      </p:nvGrpSpPr>
      <p:grpSpPr>
        <a:xfrm>
          <a:off x="0" y="0"/>
          <a:ext cx="0" cy="0"/>
          <a:chOff x="0" y="0"/>
          <a:chExt cx="0" cy="0"/>
        </a:xfrm>
      </p:grpSpPr>
      <p:cxnSp>
        <p:nvCxnSpPr>
          <p:cNvPr id="40" name="Google Shape;40;p7"/>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41" name="Google Shape;41;p7"/>
          <p:cNvSpPr txBox="1">
            <a:spLocks noGrp="1"/>
          </p:cNvSpPr>
          <p:nvPr>
            <p:ph type="title"/>
          </p:nvPr>
        </p:nvSpPr>
        <p:spPr>
          <a:xfrm>
            <a:off x="319500" y="936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2" name="Google Shape;42;p7"/>
          <p:cNvSpPr txBox="1">
            <a:spLocks noGrp="1"/>
          </p:cNvSpPr>
          <p:nvPr>
            <p:ph type="body" idx="1"/>
          </p:nvPr>
        </p:nvSpPr>
        <p:spPr>
          <a:xfrm>
            <a:off x="319500" y="1846804"/>
            <a:ext cx="2808000" cy="2806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3" name="Google Shape;43;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739174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 name="Freeform 5"/>
          <p:cNvSpPr>
            <a:spLocks/>
          </p:cNvSpPr>
          <p:nvPr userDrawn="1"/>
        </p:nvSpPr>
        <p:spPr bwMode="auto">
          <a:xfrm>
            <a:off x="-6861" y="2"/>
            <a:ext cx="6635045" cy="4272100"/>
          </a:xfrm>
          <a:custGeom>
            <a:avLst/>
            <a:gdLst>
              <a:gd name="T0" fmla="*/ 0 w 5867"/>
              <a:gd name="T1" fmla="*/ 0 h 4320"/>
              <a:gd name="T2" fmla="*/ 0 w 5867"/>
              <a:gd name="T3" fmla="*/ 4320 h 4320"/>
              <a:gd name="T4" fmla="*/ 3187 w 5867"/>
              <a:gd name="T5" fmla="*/ 4320 h 4320"/>
              <a:gd name="T6" fmla="*/ 4630 w 5867"/>
              <a:gd name="T7" fmla="*/ 3063 h 4320"/>
              <a:gd name="T8" fmla="*/ 5669 w 5867"/>
              <a:gd name="T9" fmla="*/ 1003 h 4320"/>
              <a:gd name="T10" fmla="*/ 5867 w 5867"/>
              <a:gd name="T11" fmla="*/ 0 h 4320"/>
              <a:gd name="T12" fmla="*/ 0 w 5867"/>
              <a:gd name="T13" fmla="*/ 0 h 4320"/>
              <a:gd name="connsiteX0" fmla="*/ 1517 w 11517"/>
              <a:gd name="connsiteY0" fmla="*/ 0 h 10474"/>
              <a:gd name="connsiteX1" fmla="*/ 0 w 11517"/>
              <a:gd name="connsiteY1" fmla="*/ 10082 h 10474"/>
              <a:gd name="connsiteX2" fmla="*/ 1517 w 11517"/>
              <a:gd name="connsiteY2" fmla="*/ 10000 h 10474"/>
              <a:gd name="connsiteX3" fmla="*/ 6949 w 11517"/>
              <a:gd name="connsiteY3" fmla="*/ 10000 h 10474"/>
              <a:gd name="connsiteX4" fmla="*/ 9409 w 11517"/>
              <a:gd name="connsiteY4" fmla="*/ 7090 h 10474"/>
              <a:gd name="connsiteX5" fmla="*/ 11180 w 11517"/>
              <a:gd name="connsiteY5" fmla="*/ 2322 h 10474"/>
              <a:gd name="connsiteX6" fmla="*/ 11517 w 11517"/>
              <a:gd name="connsiteY6" fmla="*/ 0 h 10474"/>
              <a:gd name="connsiteX7" fmla="*/ 1517 w 11517"/>
              <a:gd name="connsiteY7" fmla="*/ 0 h 10474"/>
              <a:gd name="connsiteX0" fmla="*/ 1517 w 11517"/>
              <a:gd name="connsiteY0" fmla="*/ 0 h 10082"/>
              <a:gd name="connsiteX1" fmla="*/ 0 w 11517"/>
              <a:gd name="connsiteY1" fmla="*/ 10082 h 10082"/>
              <a:gd name="connsiteX2" fmla="*/ 1517 w 11517"/>
              <a:gd name="connsiteY2" fmla="*/ 10000 h 10082"/>
              <a:gd name="connsiteX3" fmla="*/ 6949 w 11517"/>
              <a:gd name="connsiteY3" fmla="*/ 10000 h 10082"/>
              <a:gd name="connsiteX4" fmla="*/ 9409 w 11517"/>
              <a:gd name="connsiteY4" fmla="*/ 7090 h 10082"/>
              <a:gd name="connsiteX5" fmla="*/ 11180 w 11517"/>
              <a:gd name="connsiteY5" fmla="*/ 2322 h 10082"/>
              <a:gd name="connsiteX6" fmla="*/ 11517 w 11517"/>
              <a:gd name="connsiteY6" fmla="*/ 0 h 10082"/>
              <a:gd name="connsiteX7" fmla="*/ 1517 w 11517"/>
              <a:gd name="connsiteY7" fmla="*/ 0 h 10082"/>
              <a:gd name="connsiteX0" fmla="*/ 1488 w 11488"/>
              <a:gd name="connsiteY0" fmla="*/ 0 h 10015"/>
              <a:gd name="connsiteX1" fmla="*/ 1 w 11488"/>
              <a:gd name="connsiteY1" fmla="*/ 10015 h 10015"/>
              <a:gd name="connsiteX2" fmla="*/ 1488 w 11488"/>
              <a:gd name="connsiteY2" fmla="*/ 10000 h 10015"/>
              <a:gd name="connsiteX3" fmla="*/ 6920 w 11488"/>
              <a:gd name="connsiteY3" fmla="*/ 10000 h 10015"/>
              <a:gd name="connsiteX4" fmla="*/ 9380 w 11488"/>
              <a:gd name="connsiteY4" fmla="*/ 7090 h 10015"/>
              <a:gd name="connsiteX5" fmla="*/ 11151 w 11488"/>
              <a:gd name="connsiteY5" fmla="*/ 2322 h 10015"/>
              <a:gd name="connsiteX6" fmla="*/ 11488 w 11488"/>
              <a:gd name="connsiteY6" fmla="*/ 0 h 10015"/>
              <a:gd name="connsiteX7" fmla="*/ 1488 w 11488"/>
              <a:gd name="connsiteY7" fmla="*/ 0 h 10015"/>
              <a:gd name="connsiteX0" fmla="*/ 24 w 11488"/>
              <a:gd name="connsiteY0" fmla="*/ 22 h 10015"/>
              <a:gd name="connsiteX1" fmla="*/ 1 w 11488"/>
              <a:gd name="connsiteY1" fmla="*/ 10015 h 10015"/>
              <a:gd name="connsiteX2" fmla="*/ 1488 w 11488"/>
              <a:gd name="connsiteY2" fmla="*/ 10000 h 10015"/>
              <a:gd name="connsiteX3" fmla="*/ 6920 w 11488"/>
              <a:gd name="connsiteY3" fmla="*/ 10000 h 10015"/>
              <a:gd name="connsiteX4" fmla="*/ 9380 w 11488"/>
              <a:gd name="connsiteY4" fmla="*/ 7090 h 10015"/>
              <a:gd name="connsiteX5" fmla="*/ 11151 w 11488"/>
              <a:gd name="connsiteY5" fmla="*/ 2322 h 10015"/>
              <a:gd name="connsiteX6" fmla="*/ 11488 w 11488"/>
              <a:gd name="connsiteY6" fmla="*/ 0 h 10015"/>
              <a:gd name="connsiteX7" fmla="*/ 24 w 11488"/>
              <a:gd name="connsiteY7" fmla="*/ 22 h 10015"/>
              <a:gd name="connsiteX0" fmla="*/ 24 w 11488"/>
              <a:gd name="connsiteY0" fmla="*/ 469 h 10015"/>
              <a:gd name="connsiteX1" fmla="*/ 1 w 11488"/>
              <a:gd name="connsiteY1" fmla="*/ 10015 h 10015"/>
              <a:gd name="connsiteX2" fmla="*/ 1488 w 11488"/>
              <a:gd name="connsiteY2" fmla="*/ 10000 h 10015"/>
              <a:gd name="connsiteX3" fmla="*/ 6920 w 11488"/>
              <a:gd name="connsiteY3" fmla="*/ 10000 h 10015"/>
              <a:gd name="connsiteX4" fmla="*/ 9380 w 11488"/>
              <a:gd name="connsiteY4" fmla="*/ 7090 h 10015"/>
              <a:gd name="connsiteX5" fmla="*/ 11151 w 11488"/>
              <a:gd name="connsiteY5" fmla="*/ 2322 h 10015"/>
              <a:gd name="connsiteX6" fmla="*/ 11488 w 11488"/>
              <a:gd name="connsiteY6" fmla="*/ 0 h 10015"/>
              <a:gd name="connsiteX7" fmla="*/ 24 w 11488"/>
              <a:gd name="connsiteY7" fmla="*/ 469 h 10015"/>
              <a:gd name="connsiteX0" fmla="*/ 40 w 11488"/>
              <a:gd name="connsiteY0" fmla="*/ 0 h 10015"/>
              <a:gd name="connsiteX1" fmla="*/ 1 w 11488"/>
              <a:gd name="connsiteY1" fmla="*/ 10015 h 10015"/>
              <a:gd name="connsiteX2" fmla="*/ 1488 w 11488"/>
              <a:gd name="connsiteY2" fmla="*/ 10000 h 10015"/>
              <a:gd name="connsiteX3" fmla="*/ 6920 w 11488"/>
              <a:gd name="connsiteY3" fmla="*/ 10000 h 10015"/>
              <a:gd name="connsiteX4" fmla="*/ 9380 w 11488"/>
              <a:gd name="connsiteY4" fmla="*/ 7090 h 10015"/>
              <a:gd name="connsiteX5" fmla="*/ 11151 w 11488"/>
              <a:gd name="connsiteY5" fmla="*/ 2322 h 10015"/>
              <a:gd name="connsiteX6" fmla="*/ 11488 w 11488"/>
              <a:gd name="connsiteY6" fmla="*/ 0 h 10015"/>
              <a:gd name="connsiteX7" fmla="*/ 40 w 11488"/>
              <a:gd name="connsiteY7" fmla="*/ 0 h 10015"/>
              <a:gd name="connsiteX0" fmla="*/ 7 w 11455"/>
              <a:gd name="connsiteY0" fmla="*/ 0 h 10015"/>
              <a:gd name="connsiteX1" fmla="*/ 1 w 11455"/>
              <a:gd name="connsiteY1" fmla="*/ 10015 h 10015"/>
              <a:gd name="connsiteX2" fmla="*/ 1455 w 11455"/>
              <a:gd name="connsiteY2" fmla="*/ 10000 h 10015"/>
              <a:gd name="connsiteX3" fmla="*/ 6887 w 11455"/>
              <a:gd name="connsiteY3" fmla="*/ 10000 h 10015"/>
              <a:gd name="connsiteX4" fmla="*/ 9347 w 11455"/>
              <a:gd name="connsiteY4" fmla="*/ 7090 h 10015"/>
              <a:gd name="connsiteX5" fmla="*/ 11118 w 11455"/>
              <a:gd name="connsiteY5" fmla="*/ 2322 h 10015"/>
              <a:gd name="connsiteX6" fmla="*/ 11455 w 11455"/>
              <a:gd name="connsiteY6" fmla="*/ 0 h 10015"/>
              <a:gd name="connsiteX7" fmla="*/ 7 w 11455"/>
              <a:gd name="connsiteY7" fmla="*/ 0 h 1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55" h="10015">
                <a:moveTo>
                  <a:pt x="7" y="0"/>
                </a:moveTo>
                <a:cubicBezTo>
                  <a:pt x="11" y="2412"/>
                  <a:pt x="-3" y="7603"/>
                  <a:pt x="1" y="10015"/>
                </a:cubicBezTo>
                <a:cubicBezTo>
                  <a:pt x="22" y="9966"/>
                  <a:pt x="307" y="10003"/>
                  <a:pt x="1455" y="10000"/>
                </a:cubicBezTo>
                <a:lnTo>
                  <a:pt x="6887" y="10000"/>
                </a:lnTo>
                <a:cubicBezTo>
                  <a:pt x="7790" y="9243"/>
                  <a:pt x="8609" y="8273"/>
                  <a:pt x="9347" y="7090"/>
                </a:cubicBezTo>
                <a:cubicBezTo>
                  <a:pt x="10143" y="5808"/>
                  <a:pt x="10739" y="4222"/>
                  <a:pt x="11118" y="2322"/>
                </a:cubicBezTo>
                <a:cubicBezTo>
                  <a:pt x="11259" y="1602"/>
                  <a:pt x="11371" y="826"/>
                  <a:pt x="11455" y="0"/>
                </a:cubicBezTo>
                <a:lnTo>
                  <a:pt x="7" y="0"/>
                </a:lnTo>
                <a:close/>
              </a:path>
            </a:pathLst>
          </a:custGeom>
          <a:solidFill>
            <a:schemeClr val="accent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18" name="Title 1"/>
          <p:cNvSpPr>
            <a:spLocks noGrp="1"/>
          </p:cNvSpPr>
          <p:nvPr>
            <p:ph type="ctrTitle"/>
          </p:nvPr>
        </p:nvSpPr>
        <p:spPr>
          <a:xfrm>
            <a:off x="473697" y="327422"/>
            <a:ext cx="4812678" cy="1468385"/>
          </a:xfrm>
        </p:spPr>
        <p:txBody>
          <a:bodyPr anchor="b">
            <a:noAutofit/>
          </a:bodyPr>
          <a:lstStyle>
            <a:lvl1pPr algn="l">
              <a:lnSpc>
                <a:spcPct val="85000"/>
              </a:lnSpc>
              <a:defRPr sz="2475">
                <a:solidFill>
                  <a:schemeClr val="bg1"/>
                </a:solidFill>
              </a:defRPr>
            </a:lvl1pPr>
          </a:lstStyle>
          <a:p>
            <a:r>
              <a:rPr lang="en-US" smtClean="0"/>
              <a:t>Click to edit Master title style</a:t>
            </a:r>
            <a:endParaRPr lang="en-IE" dirty="0"/>
          </a:p>
        </p:txBody>
      </p:sp>
      <p:sp>
        <p:nvSpPr>
          <p:cNvPr id="19" name="Subtitle 2"/>
          <p:cNvSpPr>
            <a:spLocks noGrp="1"/>
          </p:cNvSpPr>
          <p:nvPr>
            <p:ph type="subTitle" idx="1"/>
          </p:nvPr>
        </p:nvSpPr>
        <p:spPr>
          <a:xfrm>
            <a:off x="473697" y="1762126"/>
            <a:ext cx="4812678" cy="1385888"/>
          </a:xfrm>
        </p:spPr>
        <p:txBody>
          <a:bodyPr>
            <a:noAutofit/>
          </a:bodyPr>
          <a:lstStyle>
            <a:lvl1pPr marL="0" indent="0" algn="l">
              <a:lnSpc>
                <a:spcPct val="85000"/>
              </a:lnSpc>
              <a:buNone/>
              <a:defRPr sz="2475" b="0" baseline="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IE" dirty="0"/>
          </a:p>
        </p:txBody>
      </p:sp>
      <p:sp>
        <p:nvSpPr>
          <p:cNvPr id="20" name="Text Placeholder 10"/>
          <p:cNvSpPr>
            <a:spLocks noGrp="1"/>
          </p:cNvSpPr>
          <p:nvPr>
            <p:ph type="body" sz="quarter" idx="13"/>
          </p:nvPr>
        </p:nvSpPr>
        <p:spPr>
          <a:xfrm>
            <a:off x="473870" y="3344160"/>
            <a:ext cx="3798094" cy="921544"/>
          </a:xfrm>
        </p:spPr>
        <p:txBody>
          <a:bodyPr>
            <a:noAutofit/>
          </a:bodyPr>
          <a:lstStyle>
            <a:lvl1pPr marL="0" indent="0">
              <a:spcBef>
                <a:spcPts val="0"/>
              </a:spcBef>
              <a:buNone/>
              <a:defRPr sz="1069" b="1" baseline="0">
                <a:solidFill>
                  <a:schemeClr val="accent2"/>
                </a:solidFill>
              </a:defRPr>
            </a:lvl1pPr>
            <a:lvl2pPr marL="257175" indent="0">
              <a:buNone/>
              <a:defRPr sz="1069" b="1"/>
            </a:lvl2pPr>
            <a:lvl3pPr marL="514350" indent="0">
              <a:buNone/>
              <a:defRPr sz="1069" b="1"/>
            </a:lvl3pPr>
            <a:lvl4pPr marL="771525" indent="0">
              <a:buNone/>
              <a:defRPr sz="1069" b="1"/>
            </a:lvl4pPr>
            <a:lvl5pPr marL="1028700" indent="0">
              <a:buNone/>
              <a:defRPr sz="1069" b="1"/>
            </a:lvl5pPr>
          </a:lstStyle>
          <a:p>
            <a:pPr lvl="0"/>
            <a:r>
              <a:rPr lang="en-US" smtClean="0"/>
              <a:t>Edit Master text styles</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44814" y="4461098"/>
            <a:ext cx="1498512" cy="619145"/>
          </a:xfrm>
          <a:prstGeom prst="rect">
            <a:avLst/>
          </a:prstGeom>
        </p:spPr>
      </p:pic>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91328" y="4673446"/>
            <a:ext cx="2014276" cy="378719"/>
          </a:xfrm>
          <a:prstGeom prst="rect">
            <a:avLst/>
          </a:prstGeom>
        </p:spPr>
      </p:pic>
      <p:grpSp>
        <p:nvGrpSpPr>
          <p:cNvPr id="12" name="Group 11"/>
          <p:cNvGrpSpPr/>
          <p:nvPr userDrawn="1"/>
        </p:nvGrpSpPr>
        <p:grpSpPr>
          <a:xfrm>
            <a:off x="595313" y="4655713"/>
            <a:ext cx="3116151" cy="396452"/>
            <a:chOff x="586349" y="5903692"/>
            <a:chExt cx="3282633" cy="699935"/>
          </a:xfrm>
        </p:grpSpPr>
        <p:pic>
          <p:nvPicPr>
            <p:cNvPr id="13" name="Picture 12"/>
            <p:cNvPicPr>
              <a:picLocks noChangeAspect="1"/>
            </p:cNvPicPr>
            <p:nvPr/>
          </p:nvPicPr>
          <p:blipFill rotWithShape="1">
            <a:blip r:embed="rId4" cstate="email">
              <a:extLst>
                <a:ext uri="{28A0092B-C50C-407E-A947-70E740481C1C}">
                  <a14:useLocalDpi xmlns:a14="http://schemas.microsoft.com/office/drawing/2010/main"/>
                </a:ext>
              </a:extLst>
            </a:blip>
            <a:srcRect l="11807" t="40870" r="47831" b="41228"/>
            <a:stretch/>
          </p:blipFill>
          <p:spPr>
            <a:xfrm>
              <a:off x="586349" y="5970644"/>
              <a:ext cx="1724629" cy="553581"/>
            </a:xfrm>
            <a:prstGeom prst="rect">
              <a:avLst/>
            </a:prstGeom>
          </p:spPr>
        </p:pic>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1007" y="5903692"/>
              <a:ext cx="897975" cy="699935"/>
            </a:xfrm>
            <a:prstGeom prst="rect">
              <a:avLst/>
            </a:prstGeom>
          </p:spPr>
        </p:pic>
      </p:grpSp>
    </p:spTree>
    <p:extLst>
      <p:ext uri="{BB962C8B-B14F-4D97-AF65-F5344CB8AC3E}">
        <p14:creationId xmlns:p14="http://schemas.microsoft.com/office/powerpoint/2010/main" val="250231233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3" name="Freeform 5"/>
          <p:cNvSpPr>
            <a:spLocks/>
          </p:cNvSpPr>
          <p:nvPr userDrawn="1"/>
        </p:nvSpPr>
        <p:spPr bwMode="auto">
          <a:xfrm>
            <a:off x="3" y="4"/>
            <a:ext cx="8307977" cy="4570469"/>
          </a:xfrm>
          <a:custGeom>
            <a:avLst/>
            <a:gdLst>
              <a:gd name="T0" fmla="*/ 0 w 2616"/>
              <a:gd name="T1" fmla="*/ 0 h 1918"/>
              <a:gd name="T2" fmla="*/ 0 w 2616"/>
              <a:gd name="T3" fmla="*/ 1893 h 1918"/>
              <a:gd name="T4" fmla="*/ 441 w 2616"/>
              <a:gd name="T5" fmla="*/ 1915 h 1918"/>
              <a:gd name="T6" fmla="*/ 986 w 2616"/>
              <a:gd name="T7" fmla="*/ 1839 h 1918"/>
              <a:gd name="T8" fmla="*/ 1612 w 2616"/>
              <a:gd name="T9" fmla="*/ 1581 h 1918"/>
              <a:gd name="T10" fmla="*/ 2173 w 2616"/>
              <a:gd name="T11" fmla="*/ 1105 h 1918"/>
              <a:gd name="T12" fmla="*/ 2543 w 2616"/>
              <a:gd name="T13" fmla="*/ 372 h 1918"/>
              <a:gd name="T14" fmla="*/ 2616 w 2616"/>
              <a:gd name="T15" fmla="*/ 0 h 1918"/>
              <a:gd name="T16" fmla="*/ 0 w 2616"/>
              <a:gd name="T17" fmla="*/ 0 h 1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16" h="1918">
                <a:moveTo>
                  <a:pt x="0" y="0"/>
                </a:moveTo>
                <a:cubicBezTo>
                  <a:pt x="0" y="1893"/>
                  <a:pt x="0" y="1893"/>
                  <a:pt x="0" y="1893"/>
                </a:cubicBezTo>
                <a:cubicBezTo>
                  <a:pt x="240" y="1918"/>
                  <a:pt x="441" y="1915"/>
                  <a:pt x="441" y="1915"/>
                </a:cubicBezTo>
                <a:cubicBezTo>
                  <a:pt x="594" y="1915"/>
                  <a:pt x="775" y="1890"/>
                  <a:pt x="986" y="1839"/>
                </a:cubicBezTo>
                <a:cubicBezTo>
                  <a:pt x="1197" y="1787"/>
                  <a:pt x="1405" y="1702"/>
                  <a:pt x="1612" y="1581"/>
                </a:cubicBezTo>
                <a:cubicBezTo>
                  <a:pt x="1819" y="1461"/>
                  <a:pt x="2006" y="1303"/>
                  <a:pt x="2173" y="1105"/>
                </a:cubicBezTo>
                <a:cubicBezTo>
                  <a:pt x="2339" y="908"/>
                  <a:pt x="2464" y="664"/>
                  <a:pt x="2543" y="372"/>
                </a:cubicBezTo>
                <a:cubicBezTo>
                  <a:pt x="2574" y="257"/>
                  <a:pt x="2598" y="133"/>
                  <a:pt x="2616" y="0"/>
                </a:cubicBezTo>
                <a:lnTo>
                  <a:pt x="0" y="0"/>
                </a:lnTo>
                <a:close/>
              </a:path>
            </a:pathLst>
          </a:custGeom>
          <a:solidFill>
            <a:schemeClr val="accent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ctrTitle"/>
          </p:nvPr>
        </p:nvSpPr>
        <p:spPr>
          <a:xfrm>
            <a:off x="647869" y="314329"/>
            <a:ext cx="7200000" cy="952436"/>
          </a:xfrm>
        </p:spPr>
        <p:txBody>
          <a:bodyPr anchor="b">
            <a:noAutofit/>
          </a:bodyPr>
          <a:lstStyle>
            <a:lvl1pPr algn="l">
              <a:lnSpc>
                <a:spcPct val="85000"/>
              </a:lnSpc>
              <a:defRPr sz="2363">
                <a:solidFill>
                  <a:schemeClr val="bg1"/>
                </a:solidFill>
              </a:defRPr>
            </a:lvl1pPr>
          </a:lstStyle>
          <a:p>
            <a:r>
              <a:rPr lang="en-US" smtClean="0"/>
              <a:t>Click to edit Master title style</a:t>
            </a:r>
            <a:endParaRPr lang="en-IE" dirty="0"/>
          </a:p>
        </p:txBody>
      </p:sp>
      <p:sp>
        <p:nvSpPr>
          <p:cNvPr id="3" name="Subtitle 2"/>
          <p:cNvSpPr>
            <a:spLocks noGrp="1"/>
          </p:cNvSpPr>
          <p:nvPr>
            <p:ph type="subTitle" idx="1"/>
          </p:nvPr>
        </p:nvSpPr>
        <p:spPr>
          <a:xfrm>
            <a:off x="647869" y="1286020"/>
            <a:ext cx="7200000" cy="810569"/>
          </a:xfrm>
        </p:spPr>
        <p:txBody>
          <a:bodyPr>
            <a:noAutofit/>
          </a:bodyPr>
          <a:lstStyle>
            <a:lvl1pPr marL="0" indent="0" algn="l">
              <a:lnSpc>
                <a:spcPct val="85000"/>
              </a:lnSpc>
              <a:buNone/>
              <a:defRPr sz="1913" b="0" baseline="0">
                <a:solidFill>
                  <a:schemeClr val="bg1"/>
                </a:solidFill>
              </a:defRPr>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smtClean="0"/>
              <a:t>Click to edit Master subtitle style</a:t>
            </a:r>
            <a:endParaRPr lang="en-IE" dirty="0"/>
          </a:p>
        </p:txBody>
      </p:sp>
      <p:sp>
        <p:nvSpPr>
          <p:cNvPr id="11" name="Text Placeholder 10"/>
          <p:cNvSpPr>
            <a:spLocks noGrp="1"/>
          </p:cNvSpPr>
          <p:nvPr>
            <p:ph type="body" sz="quarter" idx="13"/>
          </p:nvPr>
        </p:nvSpPr>
        <p:spPr>
          <a:xfrm>
            <a:off x="648042" y="2325259"/>
            <a:ext cx="3798094" cy="921544"/>
          </a:xfrm>
        </p:spPr>
        <p:txBody>
          <a:bodyPr>
            <a:noAutofit/>
          </a:bodyPr>
          <a:lstStyle>
            <a:lvl1pPr marL="0" indent="0">
              <a:spcBef>
                <a:spcPts val="0"/>
              </a:spcBef>
              <a:buNone/>
              <a:defRPr sz="1013" b="1" baseline="0">
                <a:solidFill>
                  <a:schemeClr val="accent2"/>
                </a:solidFill>
              </a:defRPr>
            </a:lvl1pPr>
            <a:lvl2pPr marL="192881" indent="0">
              <a:buNone/>
              <a:defRPr sz="802" b="1"/>
            </a:lvl2pPr>
            <a:lvl3pPr marL="385763" indent="0">
              <a:buNone/>
              <a:defRPr sz="802" b="1"/>
            </a:lvl3pPr>
            <a:lvl4pPr marL="578644" indent="0">
              <a:buNone/>
              <a:defRPr sz="802" b="1"/>
            </a:lvl4pPr>
            <a:lvl5pPr marL="771525" indent="0">
              <a:buNone/>
              <a:defRPr sz="802" b="1"/>
            </a:lvl5pPr>
          </a:lstStyle>
          <a:p>
            <a:pPr lvl="0"/>
            <a:r>
              <a:rPr lang="en-US" smtClean="0"/>
              <a:t>Click to edit Master text styles</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44814" y="4461098"/>
            <a:ext cx="1498512" cy="619145"/>
          </a:xfrm>
          <a:prstGeom prst="rect">
            <a:avLst/>
          </a:prstGeom>
        </p:spPr>
      </p:pic>
      <p:pic>
        <p:nvPicPr>
          <p:cNvPr id="16" name="Picture 1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91328" y="4673446"/>
            <a:ext cx="2014276" cy="378719"/>
          </a:xfrm>
          <a:prstGeom prst="rect">
            <a:avLst/>
          </a:prstGeom>
        </p:spPr>
      </p:pic>
      <p:grpSp>
        <p:nvGrpSpPr>
          <p:cNvPr id="18" name="Group 17"/>
          <p:cNvGrpSpPr/>
          <p:nvPr userDrawn="1"/>
        </p:nvGrpSpPr>
        <p:grpSpPr>
          <a:xfrm>
            <a:off x="595313" y="4655713"/>
            <a:ext cx="3116151" cy="396452"/>
            <a:chOff x="586349" y="5903692"/>
            <a:chExt cx="3282633" cy="699935"/>
          </a:xfrm>
        </p:grpSpPr>
        <p:pic>
          <p:nvPicPr>
            <p:cNvPr id="19" name="Picture 18"/>
            <p:cNvPicPr>
              <a:picLocks noChangeAspect="1"/>
            </p:cNvPicPr>
            <p:nvPr/>
          </p:nvPicPr>
          <p:blipFill rotWithShape="1">
            <a:blip r:embed="rId4" cstate="email">
              <a:extLst>
                <a:ext uri="{28A0092B-C50C-407E-A947-70E740481C1C}">
                  <a14:useLocalDpi xmlns:a14="http://schemas.microsoft.com/office/drawing/2010/main"/>
                </a:ext>
              </a:extLst>
            </a:blip>
            <a:srcRect l="11807" t="40870" r="47831" b="41228"/>
            <a:stretch/>
          </p:blipFill>
          <p:spPr>
            <a:xfrm>
              <a:off x="586349" y="5970644"/>
              <a:ext cx="1724629" cy="553581"/>
            </a:xfrm>
            <a:prstGeom prst="rect">
              <a:avLst/>
            </a:prstGeom>
          </p:spPr>
        </p:pic>
        <p:pic>
          <p:nvPicPr>
            <p:cNvPr id="20" name="Picture 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1007" y="5903692"/>
              <a:ext cx="897975" cy="699935"/>
            </a:xfrm>
            <a:prstGeom prst="rect">
              <a:avLst/>
            </a:prstGeom>
          </p:spPr>
        </p:pic>
      </p:grpSp>
    </p:spTree>
    <p:extLst>
      <p:ext uri="{BB962C8B-B14F-4D97-AF65-F5344CB8AC3E}">
        <p14:creationId xmlns:p14="http://schemas.microsoft.com/office/powerpoint/2010/main" val="236216699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16" name="Freeform 5"/>
          <p:cNvSpPr>
            <a:spLocks/>
          </p:cNvSpPr>
          <p:nvPr userDrawn="1"/>
        </p:nvSpPr>
        <p:spPr bwMode="auto">
          <a:xfrm>
            <a:off x="3" y="4"/>
            <a:ext cx="8307977" cy="4570469"/>
          </a:xfrm>
          <a:custGeom>
            <a:avLst/>
            <a:gdLst>
              <a:gd name="T0" fmla="*/ 0 w 2616"/>
              <a:gd name="T1" fmla="*/ 0 h 1918"/>
              <a:gd name="T2" fmla="*/ 0 w 2616"/>
              <a:gd name="T3" fmla="*/ 1893 h 1918"/>
              <a:gd name="T4" fmla="*/ 441 w 2616"/>
              <a:gd name="T5" fmla="*/ 1915 h 1918"/>
              <a:gd name="T6" fmla="*/ 986 w 2616"/>
              <a:gd name="T7" fmla="*/ 1839 h 1918"/>
              <a:gd name="T8" fmla="*/ 1612 w 2616"/>
              <a:gd name="T9" fmla="*/ 1581 h 1918"/>
              <a:gd name="T10" fmla="*/ 2173 w 2616"/>
              <a:gd name="T11" fmla="*/ 1105 h 1918"/>
              <a:gd name="T12" fmla="*/ 2543 w 2616"/>
              <a:gd name="T13" fmla="*/ 372 h 1918"/>
              <a:gd name="T14" fmla="*/ 2616 w 2616"/>
              <a:gd name="T15" fmla="*/ 0 h 1918"/>
              <a:gd name="T16" fmla="*/ 0 w 2616"/>
              <a:gd name="T17" fmla="*/ 0 h 1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16" h="1918">
                <a:moveTo>
                  <a:pt x="0" y="0"/>
                </a:moveTo>
                <a:cubicBezTo>
                  <a:pt x="0" y="1893"/>
                  <a:pt x="0" y="1893"/>
                  <a:pt x="0" y="1893"/>
                </a:cubicBezTo>
                <a:cubicBezTo>
                  <a:pt x="240" y="1918"/>
                  <a:pt x="441" y="1915"/>
                  <a:pt x="441" y="1915"/>
                </a:cubicBezTo>
                <a:cubicBezTo>
                  <a:pt x="594" y="1915"/>
                  <a:pt x="775" y="1890"/>
                  <a:pt x="986" y="1839"/>
                </a:cubicBezTo>
                <a:cubicBezTo>
                  <a:pt x="1197" y="1787"/>
                  <a:pt x="1405" y="1702"/>
                  <a:pt x="1612" y="1581"/>
                </a:cubicBezTo>
                <a:cubicBezTo>
                  <a:pt x="1819" y="1461"/>
                  <a:pt x="2006" y="1303"/>
                  <a:pt x="2173" y="1105"/>
                </a:cubicBezTo>
                <a:cubicBezTo>
                  <a:pt x="2339" y="908"/>
                  <a:pt x="2464" y="664"/>
                  <a:pt x="2543" y="372"/>
                </a:cubicBezTo>
                <a:cubicBezTo>
                  <a:pt x="2574" y="257"/>
                  <a:pt x="2598" y="133"/>
                  <a:pt x="2616" y="0"/>
                </a:cubicBezTo>
                <a:lnTo>
                  <a:pt x="0" y="0"/>
                </a:lnTo>
                <a:close/>
              </a:path>
            </a:pathLst>
          </a:custGeom>
          <a:solidFill>
            <a:schemeClr val="accent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ctrTitle"/>
          </p:nvPr>
        </p:nvSpPr>
        <p:spPr>
          <a:xfrm>
            <a:off x="654670" y="292895"/>
            <a:ext cx="7200000" cy="952844"/>
          </a:xfrm>
        </p:spPr>
        <p:txBody>
          <a:bodyPr anchor="b">
            <a:noAutofit/>
          </a:bodyPr>
          <a:lstStyle>
            <a:lvl1pPr algn="l">
              <a:lnSpc>
                <a:spcPct val="85000"/>
              </a:lnSpc>
              <a:defRPr sz="2363">
                <a:solidFill>
                  <a:schemeClr val="bg1"/>
                </a:solidFill>
              </a:defRPr>
            </a:lvl1pPr>
          </a:lstStyle>
          <a:p>
            <a:r>
              <a:rPr lang="en-US" smtClean="0"/>
              <a:t>Click to edit Master title style</a:t>
            </a:r>
            <a:endParaRPr lang="en-IE" dirty="0"/>
          </a:p>
        </p:txBody>
      </p:sp>
      <p:sp>
        <p:nvSpPr>
          <p:cNvPr id="3" name="Subtitle 2"/>
          <p:cNvSpPr>
            <a:spLocks noGrp="1"/>
          </p:cNvSpPr>
          <p:nvPr>
            <p:ph type="subTitle" idx="1"/>
          </p:nvPr>
        </p:nvSpPr>
        <p:spPr>
          <a:xfrm>
            <a:off x="654670" y="1283498"/>
            <a:ext cx="7200000" cy="873919"/>
          </a:xfrm>
        </p:spPr>
        <p:txBody>
          <a:bodyPr>
            <a:noAutofit/>
          </a:bodyPr>
          <a:lstStyle>
            <a:lvl1pPr marL="0" indent="0" algn="l">
              <a:lnSpc>
                <a:spcPct val="85000"/>
              </a:lnSpc>
              <a:buNone/>
              <a:defRPr sz="1913" b="0" baseline="0">
                <a:solidFill>
                  <a:schemeClr val="bg1"/>
                </a:solidFill>
              </a:defRPr>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smtClean="0"/>
              <a:t>Click to edit Master subtitle style</a:t>
            </a:r>
            <a:endParaRPr lang="en-IE" dirty="0"/>
          </a:p>
        </p:txBody>
      </p:sp>
      <p:sp>
        <p:nvSpPr>
          <p:cNvPr id="11" name="Text Placeholder 10"/>
          <p:cNvSpPr>
            <a:spLocks noGrp="1"/>
          </p:cNvSpPr>
          <p:nvPr>
            <p:ph type="body" sz="quarter" idx="13"/>
          </p:nvPr>
        </p:nvSpPr>
        <p:spPr>
          <a:xfrm>
            <a:off x="654844" y="2315461"/>
            <a:ext cx="3798094" cy="921544"/>
          </a:xfrm>
        </p:spPr>
        <p:txBody>
          <a:bodyPr>
            <a:noAutofit/>
          </a:bodyPr>
          <a:lstStyle>
            <a:lvl1pPr marL="0" indent="0">
              <a:spcBef>
                <a:spcPts val="0"/>
              </a:spcBef>
              <a:buNone/>
              <a:defRPr sz="1013" b="1" baseline="0">
                <a:solidFill>
                  <a:schemeClr val="accent2"/>
                </a:solidFill>
              </a:defRPr>
            </a:lvl1pPr>
            <a:lvl2pPr marL="192881" indent="0">
              <a:buNone/>
              <a:defRPr sz="802" b="1"/>
            </a:lvl2pPr>
            <a:lvl3pPr marL="385763" indent="0">
              <a:buNone/>
              <a:defRPr sz="802" b="1"/>
            </a:lvl3pPr>
            <a:lvl4pPr marL="578644" indent="0">
              <a:buNone/>
              <a:defRPr sz="802" b="1"/>
            </a:lvl4pPr>
            <a:lvl5pPr marL="771525" indent="0">
              <a:buNone/>
              <a:defRPr sz="802" b="1"/>
            </a:lvl5pPr>
          </a:lstStyle>
          <a:p>
            <a:pPr lvl="0"/>
            <a:r>
              <a:rPr lang="en-US" smtClean="0"/>
              <a:t>Click to edit Master text styles</a:t>
            </a:r>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44814" y="4461098"/>
            <a:ext cx="1498512" cy="619145"/>
          </a:xfrm>
          <a:prstGeom prst="rect">
            <a:avLst/>
          </a:prstGeom>
        </p:spPr>
      </p:pic>
      <p:pic>
        <p:nvPicPr>
          <p:cNvPr id="19" name="Picture 1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91328" y="4673446"/>
            <a:ext cx="2014276" cy="378719"/>
          </a:xfrm>
          <a:prstGeom prst="rect">
            <a:avLst/>
          </a:prstGeom>
        </p:spPr>
      </p:pic>
      <p:grpSp>
        <p:nvGrpSpPr>
          <p:cNvPr id="20" name="Group 19"/>
          <p:cNvGrpSpPr/>
          <p:nvPr userDrawn="1"/>
        </p:nvGrpSpPr>
        <p:grpSpPr>
          <a:xfrm>
            <a:off x="595313" y="4655713"/>
            <a:ext cx="3116151" cy="396452"/>
            <a:chOff x="586349" y="5903692"/>
            <a:chExt cx="3282633" cy="699935"/>
          </a:xfrm>
        </p:grpSpPr>
        <p:pic>
          <p:nvPicPr>
            <p:cNvPr id="21" name="Picture 20"/>
            <p:cNvPicPr>
              <a:picLocks noChangeAspect="1"/>
            </p:cNvPicPr>
            <p:nvPr/>
          </p:nvPicPr>
          <p:blipFill rotWithShape="1">
            <a:blip r:embed="rId4" cstate="email">
              <a:extLst>
                <a:ext uri="{28A0092B-C50C-407E-A947-70E740481C1C}">
                  <a14:useLocalDpi xmlns:a14="http://schemas.microsoft.com/office/drawing/2010/main"/>
                </a:ext>
              </a:extLst>
            </a:blip>
            <a:srcRect l="11807" t="40870" r="47831" b="41228"/>
            <a:stretch/>
          </p:blipFill>
          <p:spPr>
            <a:xfrm>
              <a:off x="586349" y="5970644"/>
              <a:ext cx="1724629" cy="553581"/>
            </a:xfrm>
            <a:prstGeom prst="rect">
              <a:avLst/>
            </a:prstGeom>
          </p:spPr>
        </p:pic>
        <p:pic>
          <p:nvPicPr>
            <p:cNvPr id="22" name="Picture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1007" y="5903692"/>
              <a:ext cx="897975" cy="699935"/>
            </a:xfrm>
            <a:prstGeom prst="rect">
              <a:avLst/>
            </a:prstGeom>
          </p:spPr>
        </p:pic>
      </p:grpSp>
    </p:spTree>
    <p:extLst>
      <p:ext uri="{BB962C8B-B14F-4D97-AF65-F5344CB8AC3E}">
        <p14:creationId xmlns:p14="http://schemas.microsoft.com/office/powerpoint/2010/main" val="2135118200"/>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Freeform 5"/>
          <p:cNvSpPr>
            <a:spLocks/>
          </p:cNvSpPr>
          <p:nvPr userDrawn="1"/>
        </p:nvSpPr>
        <p:spPr bwMode="auto">
          <a:xfrm>
            <a:off x="1" y="0"/>
            <a:ext cx="5702300" cy="5143500"/>
          </a:xfrm>
          <a:custGeom>
            <a:avLst/>
            <a:gdLst>
              <a:gd name="T0" fmla="*/ 0 w 1795"/>
              <a:gd name="T1" fmla="*/ 2160 h 2160"/>
              <a:gd name="T2" fmla="*/ 1596 w 1795"/>
              <a:gd name="T3" fmla="*/ 2160 h 2160"/>
              <a:gd name="T4" fmla="*/ 1795 w 1795"/>
              <a:gd name="T5" fmla="*/ 1254 h 2160"/>
              <a:gd name="T6" fmla="*/ 1246 w 1795"/>
              <a:gd name="T7" fmla="*/ 0 h 2160"/>
              <a:gd name="T8" fmla="*/ 0 w 1795"/>
              <a:gd name="T9" fmla="*/ 0 h 2160"/>
              <a:gd name="T10" fmla="*/ 0 w 1795"/>
              <a:gd name="T11" fmla="*/ 2160 h 2160"/>
            </a:gdLst>
            <a:ahLst/>
            <a:cxnLst>
              <a:cxn ang="0">
                <a:pos x="T0" y="T1"/>
              </a:cxn>
              <a:cxn ang="0">
                <a:pos x="T2" y="T3"/>
              </a:cxn>
              <a:cxn ang="0">
                <a:pos x="T4" y="T5"/>
              </a:cxn>
              <a:cxn ang="0">
                <a:pos x="T6" y="T7"/>
              </a:cxn>
              <a:cxn ang="0">
                <a:pos x="T8" y="T9"/>
              </a:cxn>
              <a:cxn ang="0">
                <a:pos x="T10" y="T11"/>
              </a:cxn>
            </a:cxnLst>
            <a:rect l="0" t="0" r="r" b="b"/>
            <a:pathLst>
              <a:path w="1795" h="2160">
                <a:moveTo>
                  <a:pt x="0" y="2160"/>
                </a:moveTo>
                <a:cubicBezTo>
                  <a:pt x="1596" y="2160"/>
                  <a:pt x="1596" y="2160"/>
                  <a:pt x="1596" y="2160"/>
                </a:cubicBezTo>
                <a:cubicBezTo>
                  <a:pt x="1727" y="1879"/>
                  <a:pt x="1795" y="1576"/>
                  <a:pt x="1795" y="1254"/>
                </a:cubicBezTo>
                <a:cubicBezTo>
                  <a:pt x="1795" y="662"/>
                  <a:pt x="1577" y="236"/>
                  <a:pt x="1246" y="0"/>
                </a:cubicBezTo>
                <a:cubicBezTo>
                  <a:pt x="0" y="0"/>
                  <a:pt x="0" y="0"/>
                  <a:pt x="0" y="0"/>
                </a:cubicBezTo>
                <a:lnTo>
                  <a:pt x="0" y="2160"/>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ctrTitle"/>
          </p:nvPr>
        </p:nvSpPr>
        <p:spPr>
          <a:xfrm>
            <a:off x="534657" y="1405346"/>
            <a:ext cx="4081158" cy="1051224"/>
          </a:xfrm>
        </p:spPr>
        <p:txBody>
          <a:bodyPr anchor="b">
            <a:noAutofit/>
          </a:bodyPr>
          <a:lstStyle>
            <a:lvl1pPr algn="l">
              <a:lnSpc>
                <a:spcPct val="85000"/>
              </a:lnSpc>
              <a:defRPr sz="1463">
                <a:solidFill>
                  <a:schemeClr val="accent1"/>
                </a:solidFill>
              </a:defRPr>
            </a:lvl1pPr>
          </a:lstStyle>
          <a:p>
            <a:r>
              <a:rPr lang="en-US" smtClean="0"/>
              <a:t>Click to edit Master title style</a:t>
            </a:r>
            <a:endParaRPr lang="en-IE" dirty="0"/>
          </a:p>
        </p:txBody>
      </p:sp>
      <p:sp>
        <p:nvSpPr>
          <p:cNvPr id="3" name="Subtitle 2"/>
          <p:cNvSpPr>
            <a:spLocks noGrp="1"/>
          </p:cNvSpPr>
          <p:nvPr>
            <p:ph type="subTitle" idx="1"/>
          </p:nvPr>
        </p:nvSpPr>
        <p:spPr>
          <a:xfrm>
            <a:off x="534657" y="2404314"/>
            <a:ext cx="4081158" cy="1090633"/>
          </a:xfrm>
        </p:spPr>
        <p:txBody>
          <a:bodyPr>
            <a:noAutofit/>
          </a:bodyPr>
          <a:lstStyle>
            <a:lvl1pPr marL="0" indent="0" algn="l">
              <a:lnSpc>
                <a:spcPct val="85000"/>
              </a:lnSpc>
              <a:buNone/>
              <a:defRPr sz="1463" b="0" baseline="0">
                <a:solidFill>
                  <a:schemeClr val="accent1"/>
                </a:solidFill>
              </a:defRPr>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smtClean="0"/>
              <a:t>Click to edit Master subtitle style</a:t>
            </a:r>
            <a:endParaRPr lang="en-IE" dirty="0"/>
          </a:p>
        </p:txBody>
      </p:sp>
      <p:sp>
        <p:nvSpPr>
          <p:cNvPr id="11" name="Text Placeholder 10"/>
          <p:cNvSpPr>
            <a:spLocks noGrp="1"/>
          </p:cNvSpPr>
          <p:nvPr>
            <p:ph type="body" sz="quarter" idx="13"/>
          </p:nvPr>
        </p:nvSpPr>
        <p:spPr>
          <a:xfrm>
            <a:off x="534832" y="3480441"/>
            <a:ext cx="3709511" cy="676274"/>
          </a:xfrm>
        </p:spPr>
        <p:txBody>
          <a:bodyPr>
            <a:noAutofit/>
          </a:bodyPr>
          <a:lstStyle>
            <a:lvl1pPr marL="0" indent="0">
              <a:spcBef>
                <a:spcPts val="0"/>
              </a:spcBef>
              <a:buNone/>
              <a:defRPr sz="788" b="1" baseline="0">
                <a:solidFill>
                  <a:schemeClr val="tx2"/>
                </a:solidFill>
              </a:defRPr>
            </a:lvl1pPr>
            <a:lvl2pPr marL="192881" indent="0">
              <a:buNone/>
              <a:defRPr sz="802" b="1"/>
            </a:lvl2pPr>
            <a:lvl3pPr marL="385763" indent="0">
              <a:buNone/>
              <a:defRPr sz="802" b="1"/>
            </a:lvl3pPr>
            <a:lvl4pPr marL="578644" indent="0">
              <a:buNone/>
              <a:defRPr sz="802" b="1"/>
            </a:lvl4pPr>
            <a:lvl5pPr marL="771525" indent="0">
              <a:buNone/>
              <a:defRPr sz="802" b="1"/>
            </a:lvl5pPr>
          </a:lstStyle>
          <a:p>
            <a:pPr lvl="0"/>
            <a:r>
              <a:rPr lang="en-US" smtClean="0"/>
              <a:t>Click to edit Master text styles</a:t>
            </a:r>
          </a:p>
        </p:txBody>
      </p:sp>
      <p:pic>
        <p:nvPicPr>
          <p:cNvPr id="16" name="Picture 15"/>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8159" y="354520"/>
            <a:ext cx="1287463" cy="823304"/>
          </a:xfrm>
          <a:prstGeom prst="rect">
            <a:avLst/>
          </a:prstGeom>
          <a:noFill/>
          <a:ln>
            <a:noFill/>
          </a:ln>
        </p:spPr>
      </p:pic>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95314" y="4784486"/>
            <a:ext cx="1677600" cy="83880"/>
          </a:xfrm>
          <a:prstGeom prst="rect">
            <a:avLst/>
          </a:prstGeom>
        </p:spPr>
      </p:pic>
    </p:spTree>
    <p:extLst>
      <p:ext uri="{BB962C8B-B14F-4D97-AF65-F5344CB8AC3E}">
        <p14:creationId xmlns:p14="http://schemas.microsoft.com/office/powerpoint/2010/main" val="266373596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p:txBody>
      </p:sp>
      <p:sp>
        <p:nvSpPr>
          <p:cNvPr id="4" name="Date Placeholder 3"/>
          <p:cNvSpPr>
            <a:spLocks noGrp="1"/>
          </p:cNvSpPr>
          <p:nvPr>
            <p:ph type="dt" sz="half" idx="10"/>
          </p:nvPr>
        </p:nvSpPr>
        <p:spPr/>
        <p:txBody>
          <a:bodyPr/>
          <a:lstStyle/>
          <a:p>
            <a:pPr defTabSz="685800">
              <a:buClrTx/>
            </a:pPr>
            <a:fld id="{FE3BA6B8-35DE-479A-B563-26F690D725EF}" type="datetime1">
              <a:rPr lang="en-IE" kern="1200" smtClean="0">
                <a:solidFill>
                  <a:srgbClr val="26CAD3"/>
                </a:solidFill>
                <a:latin typeface="Calibri"/>
                <a:ea typeface="+mn-ea"/>
                <a:cs typeface="+mn-cs"/>
              </a:rPr>
              <a:pPr defTabSz="685800">
                <a:buClrTx/>
              </a:pPr>
              <a:t>15/10/2019</a:t>
            </a:fld>
            <a:endParaRPr lang="en-IE" kern="1200">
              <a:solidFill>
                <a:srgbClr val="26CAD3"/>
              </a:solidFill>
              <a:latin typeface="Calibri"/>
              <a:ea typeface="+mn-ea"/>
              <a:cs typeface="+mn-cs"/>
            </a:endParaRPr>
          </a:p>
        </p:txBody>
      </p:sp>
      <p:sp>
        <p:nvSpPr>
          <p:cNvPr id="5" name="Footer Placeholder 4"/>
          <p:cNvSpPr>
            <a:spLocks noGrp="1"/>
          </p:cNvSpPr>
          <p:nvPr>
            <p:ph type="ftr" sz="quarter" idx="11"/>
          </p:nvPr>
        </p:nvSpPr>
        <p:spPr>
          <a:xfrm>
            <a:off x="1704950" y="3999606"/>
            <a:ext cx="4650131" cy="273844"/>
          </a:xfrm>
        </p:spPr>
        <p:txBody>
          <a:bodyPr/>
          <a:lstStyle/>
          <a:p>
            <a:pPr defTabSz="685800">
              <a:buClrTx/>
            </a:pPr>
            <a:endParaRPr lang="en-IE" kern="1200">
              <a:solidFill>
                <a:srgbClr val="26CAD3"/>
              </a:solidFill>
              <a:latin typeface="Calibri"/>
              <a:ea typeface="+mn-ea"/>
              <a:cs typeface="+mn-cs"/>
            </a:endParaRPr>
          </a:p>
        </p:txBody>
      </p:sp>
      <p:sp>
        <p:nvSpPr>
          <p:cNvPr id="6" name="Slide Number Placeholder 5"/>
          <p:cNvSpPr>
            <a:spLocks noGrp="1"/>
          </p:cNvSpPr>
          <p:nvPr>
            <p:ph type="sldNum" sz="quarter" idx="12"/>
          </p:nvPr>
        </p:nvSpPr>
        <p:spPr>
          <a:xfrm>
            <a:off x="8572500" y="4781997"/>
            <a:ext cx="571500" cy="273844"/>
          </a:xfrm>
        </p:spPr>
        <p:txBody>
          <a:bodyPr/>
          <a:lstStyle>
            <a:lvl1pPr>
              <a:defRPr sz="1350" b="1"/>
            </a:lvl1pPr>
          </a:lstStyle>
          <a:p>
            <a:pPr defTabSz="685800">
              <a:buClrTx/>
            </a:pPr>
            <a:fld id="{66D7C2A8-3574-48AF-9B9F-6538CE887783}" type="slidenum">
              <a:rPr lang="en-IE" kern="1200" smtClean="0">
                <a:solidFill>
                  <a:srgbClr val="26CAD3"/>
                </a:solidFill>
                <a:latin typeface="Calibri"/>
                <a:ea typeface="+mn-ea"/>
                <a:cs typeface="+mn-cs"/>
              </a:rPr>
              <a:pPr defTabSz="685800">
                <a:buClrTx/>
              </a:pPr>
              <a:t>‹#›</a:t>
            </a:fld>
            <a:endParaRPr lang="en-IE" kern="1200">
              <a:solidFill>
                <a:srgbClr val="26CAD3"/>
              </a:solidFill>
              <a:latin typeface="Calibri"/>
              <a:ea typeface="+mn-ea"/>
              <a:cs typeface="+mn-cs"/>
            </a:endParaRPr>
          </a:p>
        </p:txBody>
      </p:sp>
    </p:spTree>
    <p:extLst>
      <p:ext uri="{BB962C8B-B14F-4D97-AF65-F5344CB8AC3E}">
        <p14:creationId xmlns:p14="http://schemas.microsoft.com/office/powerpoint/2010/main" val="2945260293"/>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Wider">
    <p:spTree>
      <p:nvGrpSpPr>
        <p:cNvPr id="1" name=""/>
        <p:cNvGrpSpPr/>
        <p:nvPr/>
      </p:nvGrpSpPr>
      <p:grpSpPr>
        <a:xfrm>
          <a:off x="0" y="0"/>
          <a:ext cx="0" cy="0"/>
          <a:chOff x="0" y="0"/>
          <a:chExt cx="0" cy="0"/>
        </a:xfrm>
      </p:grpSpPr>
      <p:sp>
        <p:nvSpPr>
          <p:cNvPr id="2" name="Title 1"/>
          <p:cNvSpPr>
            <a:spLocks noGrp="1"/>
          </p:cNvSpPr>
          <p:nvPr>
            <p:ph type="title"/>
          </p:nvPr>
        </p:nvSpPr>
        <p:spPr>
          <a:xfrm>
            <a:off x="571500" y="0"/>
            <a:ext cx="7855132" cy="800100"/>
          </a:xfrm>
        </p:spPr>
        <p:txBody>
          <a:bodyPr/>
          <a:lstStyle>
            <a:lvl1pPr>
              <a:defRPr sz="2100"/>
            </a:lvl1pPr>
          </a:lstStyle>
          <a:p>
            <a:r>
              <a:rPr lang="en-US" smtClean="0"/>
              <a:t>Click to edit Master title style</a:t>
            </a:r>
            <a:endParaRPr lang="en-IE"/>
          </a:p>
        </p:txBody>
      </p:sp>
      <p:sp>
        <p:nvSpPr>
          <p:cNvPr id="3" name="Content Placeholder 2"/>
          <p:cNvSpPr>
            <a:spLocks noGrp="1"/>
          </p:cNvSpPr>
          <p:nvPr>
            <p:ph idx="1"/>
          </p:nvPr>
        </p:nvSpPr>
        <p:spPr>
          <a:xfrm>
            <a:off x="644437" y="1428754"/>
            <a:ext cx="6836789" cy="3203972"/>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4" name="Date Placeholder 3"/>
          <p:cNvSpPr>
            <a:spLocks noGrp="1"/>
          </p:cNvSpPr>
          <p:nvPr>
            <p:ph type="dt" sz="half" idx="10"/>
          </p:nvPr>
        </p:nvSpPr>
        <p:spPr>
          <a:xfrm>
            <a:off x="1207508" y="3488770"/>
            <a:ext cx="1060515" cy="273844"/>
          </a:xfrm>
        </p:spPr>
        <p:txBody>
          <a:bodyPr/>
          <a:lstStyle/>
          <a:p>
            <a:pPr defTabSz="685800">
              <a:buClrTx/>
            </a:pPr>
            <a:fld id="{ECC66D36-2881-453D-8440-2E6D0FBA8A28}" type="datetime1">
              <a:rPr lang="en-IE" kern="1200" smtClean="0">
                <a:solidFill>
                  <a:srgbClr val="26CAD3"/>
                </a:solidFill>
                <a:latin typeface="Calibri"/>
                <a:ea typeface="+mn-ea"/>
                <a:cs typeface="+mn-cs"/>
              </a:rPr>
              <a:pPr defTabSz="685800">
                <a:buClrTx/>
              </a:pPr>
              <a:t>15/10/2019</a:t>
            </a:fld>
            <a:endParaRPr lang="en-IE" kern="1200">
              <a:solidFill>
                <a:srgbClr val="26CAD3"/>
              </a:solidFill>
              <a:latin typeface="Calibri"/>
              <a:ea typeface="+mn-ea"/>
              <a:cs typeface="+mn-cs"/>
            </a:endParaRPr>
          </a:p>
        </p:txBody>
      </p:sp>
      <p:sp>
        <p:nvSpPr>
          <p:cNvPr id="5" name="Footer Placeholder 4"/>
          <p:cNvSpPr>
            <a:spLocks noGrp="1"/>
          </p:cNvSpPr>
          <p:nvPr>
            <p:ph type="ftr" sz="quarter" idx="11"/>
          </p:nvPr>
        </p:nvSpPr>
        <p:spPr>
          <a:xfrm>
            <a:off x="1737766" y="3992287"/>
            <a:ext cx="4650131" cy="273844"/>
          </a:xfrm>
        </p:spPr>
        <p:txBody>
          <a:bodyPr/>
          <a:lstStyle/>
          <a:p>
            <a:pPr defTabSz="685800">
              <a:buClrTx/>
            </a:pPr>
            <a:endParaRPr lang="en-IE" kern="1200" dirty="0">
              <a:solidFill>
                <a:srgbClr val="26CAD3"/>
              </a:solidFill>
              <a:latin typeface="Calibri"/>
              <a:ea typeface="+mn-ea"/>
              <a:cs typeface="+mn-cs"/>
            </a:endParaRPr>
          </a:p>
        </p:txBody>
      </p:sp>
      <p:sp>
        <p:nvSpPr>
          <p:cNvPr id="6" name="Slide Number Placeholder 5"/>
          <p:cNvSpPr>
            <a:spLocks noGrp="1"/>
          </p:cNvSpPr>
          <p:nvPr>
            <p:ph type="sldNum" sz="quarter" idx="12"/>
          </p:nvPr>
        </p:nvSpPr>
        <p:spPr>
          <a:xfrm>
            <a:off x="8572500" y="4803734"/>
            <a:ext cx="571500" cy="273844"/>
          </a:xfrm>
        </p:spPr>
        <p:txBody>
          <a:bodyPr/>
          <a:lstStyle>
            <a:lvl1pPr>
              <a:defRPr sz="1350" b="1"/>
            </a:lvl1pPr>
          </a:lstStyle>
          <a:p>
            <a:pPr defTabSz="685800">
              <a:buClrTx/>
            </a:pPr>
            <a:fld id="{66D7C2A8-3574-48AF-9B9F-6538CE887783}" type="slidenum">
              <a:rPr lang="en-IE" kern="1200" smtClean="0">
                <a:solidFill>
                  <a:srgbClr val="26CAD3"/>
                </a:solidFill>
                <a:latin typeface="Calibri"/>
                <a:ea typeface="+mn-ea"/>
                <a:cs typeface="+mn-cs"/>
              </a:rPr>
              <a:pPr defTabSz="685800">
                <a:buClrTx/>
              </a:pPr>
              <a:t>‹#›</a:t>
            </a:fld>
            <a:endParaRPr lang="en-IE" kern="1200">
              <a:solidFill>
                <a:srgbClr val="26CAD3"/>
              </a:solidFill>
              <a:latin typeface="Calibri"/>
              <a:ea typeface="+mn-ea"/>
              <a:cs typeface="+mn-cs"/>
            </a:endParaRPr>
          </a:p>
        </p:txBody>
      </p:sp>
    </p:spTree>
    <p:extLst>
      <p:ext uri="{BB962C8B-B14F-4D97-AF65-F5344CB8AC3E}">
        <p14:creationId xmlns:p14="http://schemas.microsoft.com/office/powerpoint/2010/main" val="3797173197"/>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Divider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Freeform 5"/>
          <p:cNvSpPr>
            <a:spLocks/>
          </p:cNvSpPr>
          <p:nvPr userDrawn="1"/>
        </p:nvSpPr>
        <p:spPr bwMode="auto">
          <a:xfrm>
            <a:off x="1" y="1"/>
            <a:ext cx="5216434" cy="3223692"/>
          </a:xfrm>
          <a:custGeom>
            <a:avLst/>
            <a:gdLst>
              <a:gd name="T0" fmla="*/ 0 w 1642"/>
              <a:gd name="T1" fmla="*/ 1306 h 1352"/>
              <a:gd name="T2" fmla="*/ 377 w 1642"/>
              <a:gd name="T3" fmla="*/ 1352 h 1352"/>
              <a:gd name="T4" fmla="*/ 1273 w 1642"/>
              <a:gd name="T5" fmla="*/ 1030 h 1352"/>
              <a:gd name="T6" fmla="*/ 1642 w 1642"/>
              <a:gd name="T7" fmla="*/ 152 h 1352"/>
              <a:gd name="T8" fmla="*/ 1634 w 1642"/>
              <a:gd name="T9" fmla="*/ 0 h 1352"/>
              <a:gd name="T10" fmla="*/ 0 w 1642"/>
              <a:gd name="T11" fmla="*/ 0 h 1352"/>
              <a:gd name="T12" fmla="*/ 0 w 1642"/>
              <a:gd name="T13" fmla="*/ 1306 h 1352"/>
            </a:gdLst>
            <a:ahLst/>
            <a:cxnLst>
              <a:cxn ang="0">
                <a:pos x="T0" y="T1"/>
              </a:cxn>
              <a:cxn ang="0">
                <a:pos x="T2" y="T3"/>
              </a:cxn>
              <a:cxn ang="0">
                <a:pos x="T4" y="T5"/>
              </a:cxn>
              <a:cxn ang="0">
                <a:pos x="T6" y="T7"/>
              </a:cxn>
              <a:cxn ang="0">
                <a:pos x="T8" y="T9"/>
              </a:cxn>
              <a:cxn ang="0">
                <a:pos x="T10" y="T11"/>
              </a:cxn>
              <a:cxn ang="0">
                <a:pos x="T12" y="T13"/>
              </a:cxn>
            </a:cxnLst>
            <a:rect l="0" t="0" r="r" b="b"/>
            <a:pathLst>
              <a:path w="1642" h="1352">
                <a:moveTo>
                  <a:pt x="0" y="1306"/>
                </a:moveTo>
                <a:cubicBezTo>
                  <a:pt x="118" y="1336"/>
                  <a:pt x="244" y="1352"/>
                  <a:pt x="377" y="1352"/>
                </a:cubicBezTo>
                <a:cubicBezTo>
                  <a:pt x="730" y="1352"/>
                  <a:pt x="1029" y="1245"/>
                  <a:pt x="1273" y="1030"/>
                </a:cubicBezTo>
                <a:cubicBezTo>
                  <a:pt x="1518" y="815"/>
                  <a:pt x="1642" y="523"/>
                  <a:pt x="1642" y="152"/>
                </a:cubicBezTo>
                <a:cubicBezTo>
                  <a:pt x="1642" y="100"/>
                  <a:pt x="1639" y="49"/>
                  <a:pt x="1634" y="0"/>
                </a:cubicBezTo>
                <a:cubicBezTo>
                  <a:pt x="0" y="0"/>
                  <a:pt x="0" y="0"/>
                  <a:pt x="0" y="0"/>
                </a:cubicBezTo>
                <a:lnTo>
                  <a:pt x="0" y="1306"/>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title"/>
          </p:nvPr>
        </p:nvSpPr>
        <p:spPr>
          <a:xfrm>
            <a:off x="644435" y="365760"/>
            <a:ext cx="2955303" cy="836023"/>
          </a:xfrm>
        </p:spPr>
        <p:txBody>
          <a:bodyPr anchor="t" anchorCtr="0">
            <a:noAutofit/>
          </a:bodyPr>
          <a:lstStyle>
            <a:lvl1pPr>
              <a:lnSpc>
                <a:spcPct val="90000"/>
              </a:lnSpc>
              <a:defRPr sz="2138">
                <a:solidFill>
                  <a:schemeClr val="accent1"/>
                </a:solidFill>
              </a:defRPr>
            </a:lvl1pPr>
          </a:lstStyle>
          <a:p>
            <a:r>
              <a:rPr lang="en-US" smtClean="0"/>
              <a:t>Click to edit Master title style</a:t>
            </a:r>
            <a:endParaRPr lang="en-IE" dirty="0"/>
          </a:p>
        </p:txBody>
      </p:sp>
      <p:sp>
        <p:nvSpPr>
          <p:cNvPr id="3" name="Text Placeholder 2"/>
          <p:cNvSpPr>
            <a:spLocks noGrp="1"/>
          </p:cNvSpPr>
          <p:nvPr>
            <p:ph type="body" idx="1"/>
          </p:nvPr>
        </p:nvSpPr>
        <p:spPr>
          <a:xfrm>
            <a:off x="644435" y="1201787"/>
            <a:ext cx="2955303" cy="1125140"/>
          </a:xfrm>
        </p:spPr>
        <p:txBody>
          <a:bodyPr>
            <a:noAutofit/>
          </a:bodyPr>
          <a:lstStyle>
            <a:lvl1pPr marL="0" indent="0">
              <a:lnSpc>
                <a:spcPct val="85000"/>
              </a:lnSpc>
              <a:buNone/>
              <a:defRPr sz="1013">
                <a:solidFill>
                  <a:schemeClr val="tx1">
                    <a:tint val="75000"/>
                  </a:schemeClr>
                </a:solidFill>
              </a:defRPr>
            </a:lvl1pPr>
            <a:lvl2pPr marL="192881" indent="0">
              <a:buNone/>
              <a:defRPr sz="844">
                <a:solidFill>
                  <a:schemeClr val="tx1">
                    <a:tint val="75000"/>
                  </a:schemeClr>
                </a:solidFill>
              </a:defRPr>
            </a:lvl2pPr>
            <a:lvl3pPr marL="385763" indent="0">
              <a:buNone/>
              <a:defRPr sz="760">
                <a:solidFill>
                  <a:schemeClr val="tx1">
                    <a:tint val="75000"/>
                  </a:schemeClr>
                </a:solidFill>
              </a:defRPr>
            </a:lvl3pPr>
            <a:lvl4pPr marL="578644" indent="0">
              <a:buNone/>
              <a:defRPr sz="675">
                <a:solidFill>
                  <a:schemeClr val="tx1">
                    <a:tint val="75000"/>
                  </a:schemeClr>
                </a:solidFill>
              </a:defRPr>
            </a:lvl4pPr>
            <a:lvl5pPr marL="771525" indent="0">
              <a:buNone/>
              <a:defRPr sz="675">
                <a:solidFill>
                  <a:schemeClr val="tx1">
                    <a:tint val="75000"/>
                  </a:schemeClr>
                </a:solidFill>
              </a:defRPr>
            </a:lvl5pPr>
            <a:lvl6pPr marL="964406" indent="0">
              <a:buNone/>
              <a:defRPr sz="675">
                <a:solidFill>
                  <a:schemeClr val="tx1">
                    <a:tint val="75000"/>
                  </a:schemeClr>
                </a:solidFill>
              </a:defRPr>
            </a:lvl6pPr>
            <a:lvl7pPr marL="1157288" indent="0">
              <a:buNone/>
              <a:defRPr sz="675">
                <a:solidFill>
                  <a:schemeClr val="tx1">
                    <a:tint val="75000"/>
                  </a:schemeClr>
                </a:solidFill>
              </a:defRPr>
            </a:lvl7pPr>
            <a:lvl8pPr marL="1350169" indent="0">
              <a:buNone/>
              <a:defRPr sz="675">
                <a:solidFill>
                  <a:schemeClr val="tx1">
                    <a:tint val="75000"/>
                  </a:schemeClr>
                </a:solidFill>
              </a:defRPr>
            </a:lvl8pPr>
            <a:lvl9pPr marL="1543050" indent="0">
              <a:buNone/>
              <a:defRPr sz="67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pPr defTabSz="685800">
              <a:buClrTx/>
            </a:pPr>
            <a:fld id="{AC3C34B9-D8E4-4DB3-9D07-6054DA1D95C7}" type="datetime1">
              <a:rPr lang="en-IE" kern="1200" smtClean="0">
                <a:solidFill>
                  <a:prstClr val="white"/>
                </a:solidFill>
                <a:latin typeface="Calibri"/>
                <a:ea typeface="+mn-ea"/>
                <a:cs typeface="+mn-cs"/>
              </a:rPr>
              <a:pPr defTabSz="685800">
                <a:buClrTx/>
              </a:pPr>
              <a:t>15/10/2019</a:t>
            </a:fld>
            <a:endParaRPr lang="en-IE" kern="1200" dirty="0">
              <a:solidFill>
                <a:prstClr val="white"/>
              </a:solidFill>
              <a:latin typeface="Calibri"/>
              <a:ea typeface="+mn-ea"/>
              <a:cs typeface="+mn-cs"/>
            </a:endParaRPr>
          </a:p>
        </p:txBody>
      </p:sp>
      <p:sp>
        <p:nvSpPr>
          <p:cNvPr id="5" name="Footer Placeholder 4"/>
          <p:cNvSpPr>
            <a:spLocks noGrp="1"/>
          </p:cNvSpPr>
          <p:nvPr>
            <p:ph type="ftr" sz="quarter" idx="11"/>
          </p:nvPr>
        </p:nvSpPr>
        <p:spPr/>
        <p:txBody>
          <a:bodyPr/>
          <a:lstStyle>
            <a:lvl1pPr>
              <a:defRPr>
                <a:solidFill>
                  <a:schemeClr val="bg1"/>
                </a:solidFill>
              </a:defRPr>
            </a:lvl1pPr>
          </a:lstStyle>
          <a:p>
            <a:pPr defTabSz="685800">
              <a:buClrTx/>
            </a:pPr>
            <a:endParaRPr lang="en-IE" kern="1200">
              <a:solidFill>
                <a:prstClr val="white"/>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defTabSz="685800">
              <a:buClrTx/>
            </a:pPr>
            <a:fld id="{66D7C2A8-3574-48AF-9B9F-6538CE887783}" type="slidenum">
              <a:rPr lang="en-IE" kern="1200" smtClean="0">
                <a:solidFill>
                  <a:prstClr val="white"/>
                </a:solidFill>
                <a:latin typeface="Calibri"/>
                <a:ea typeface="+mn-ea"/>
                <a:cs typeface="+mn-cs"/>
              </a:rPr>
              <a:pPr defTabSz="685800">
                <a:buClrTx/>
              </a:pPr>
              <a:t>‹#›</a:t>
            </a:fld>
            <a:endParaRPr lang="en-IE" kern="1200">
              <a:solidFill>
                <a:prstClr val="white"/>
              </a:solidFill>
              <a:latin typeface="Calibri"/>
              <a:ea typeface="+mn-ea"/>
              <a:cs typeface="+mn-cs"/>
            </a:endParaRPr>
          </a:p>
        </p:txBody>
      </p:sp>
      <p:pic>
        <p:nvPicPr>
          <p:cNvPr id="8" name="Picture 7"/>
          <p:cNvPicPr>
            <a:picLocks noChangeAspect="1"/>
          </p:cNvPicPr>
          <p:nvPr userDrawn="1"/>
        </p:nvPicPr>
        <p:blipFill rotWithShape="1">
          <a:blip r:embed="rId3" cstate="email">
            <a:biLevel thresh="25000"/>
            <a:extLst>
              <a:ext uri="{28A0092B-C50C-407E-A947-70E740481C1C}">
                <a14:useLocalDpi xmlns:a14="http://schemas.microsoft.com/office/drawing/2010/main"/>
              </a:ext>
            </a:extLst>
          </a:blip>
          <a:srcRect/>
          <a:stretch/>
        </p:blipFill>
        <p:spPr>
          <a:xfrm>
            <a:off x="8009559" y="4527351"/>
            <a:ext cx="895570" cy="442568"/>
          </a:xfrm>
          <a:prstGeom prst="rect">
            <a:avLst/>
          </a:prstGeom>
          <a:noFill/>
          <a:ln>
            <a:noFill/>
          </a:ln>
        </p:spPr>
      </p:pic>
    </p:spTree>
    <p:extLst>
      <p:ext uri="{BB962C8B-B14F-4D97-AF65-F5344CB8AC3E}">
        <p14:creationId xmlns:p14="http://schemas.microsoft.com/office/powerpoint/2010/main" val="210664516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353535"/>
        </a:solidFill>
        <a:effectLst/>
      </p:bgPr>
    </p:bg>
    <p:spTree>
      <p:nvGrpSpPr>
        <p:cNvPr id="1" name="Shape 44"/>
        <p:cNvGrpSpPr/>
        <p:nvPr/>
      </p:nvGrpSpPr>
      <p:grpSpPr>
        <a:xfrm>
          <a:off x="0" y="0"/>
          <a:ext cx="0" cy="0"/>
          <a:chOff x="0" y="0"/>
          <a:chExt cx="0" cy="0"/>
        </a:xfrm>
      </p:grpSpPr>
      <p:cxnSp>
        <p:nvCxnSpPr>
          <p:cNvPr id="45" name="Google Shape;45;p8"/>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46" name="Google Shape;46;p8"/>
          <p:cNvSpPr txBox="1">
            <a:spLocks noGrp="1"/>
          </p:cNvSpPr>
          <p:nvPr>
            <p:ph type="title"/>
          </p:nvPr>
        </p:nvSpPr>
        <p:spPr>
          <a:xfrm>
            <a:off x="283103" y="712141"/>
            <a:ext cx="6244200" cy="3835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47" name="Google Shape;47;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1_Divider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Freeform 11"/>
          <p:cNvSpPr>
            <a:spLocks/>
          </p:cNvSpPr>
          <p:nvPr userDrawn="1"/>
        </p:nvSpPr>
        <p:spPr bwMode="auto">
          <a:xfrm flipH="1">
            <a:off x="4188827" y="1"/>
            <a:ext cx="4955177" cy="3223692"/>
          </a:xfrm>
          <a:custGeom>
            <a:avLst/>
            <a:gdLst>
              <a:gd name="connsiteX0" fmla="*/ 4929762 w 4955177"/>
              <a:gd name="connsiteY0" fmla="*/ 0 h 4298256"/>
              <a:gd name="connsiteX1" fmla="*/ 12488 w 4955177"/>
              <a:gd name="connsiteY1" fmla="*/ 0 h 4298256"/>
              <a:gd name="connsiteX2" fmla="*/ 0 w 4955177"/>
              <a:gd name="connsiteY2" fmla="*/ 0 h 4298256"/>
              <a:gd name="connsiteX3" fmla="*/ 0 w 4955177"/>
              <a:gd name="connsiteY3" fmla="*/ 4209669 h 4298256"/>
              <a:gd name="connsiteX4" fmla="*/ 24612 w 4955177"/>
              <a:gd name="connsiteY4" fmla="*/ 4215101 h 4298256"/>
              <a:gd name="connsiteX5" fmla="*/ 936426 w 4955177"/>
              <a:gd name="connsiteY5" fmla="*/ 4298256 h 4298256"/>
              <a:gd name="connsiteX6" fmla="*/ 3782909 w 4955177"/>
              <a:gd name="connsiteY6" fmla="*/ 3274559 h 4298256"/>
              <a:gd name="connsiteX7" fmla="*/ 4955177 w 4955177"/>
              <a:gd name="connsiteY7" fmla="*/ 483236 h 4298256"/>
              <a:gd name="connsiteX8" fmla="*/ 4929762 w 4955177"/>
              <a:gd name="connsiteY8" fmla="*/ 0 h 429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5177" h="4298256">
                <a:moveTo>
                  <a:pt x="4929762" y="0"/>
                </a:moveTo>
                <a:cubicBezTo>
                  <a:pt x="1685375" y="0"/>
                  <a:pt x="468730" y="0"/>
                  <a:pt x="12488" y="0"/>
                </a:cubicBezTo>
                <a:lnTo>
                  <a:pt x="0" y="0"/>
                </a:lnTo>
                <a:lnTo>
                  <a:pt x="0" y="4209669"/>
                </a:lnTo>
                <a:lnTo>
                  <a:pt x="24612" y="4215101"/>
                </a:lnTo>
                <a:cubicBezTo>
                  <a:pt x="315148" y="4269644"/>
                  <a:pt x="619532" y="4298256"/>
                  <a:pt x="936426" y="4298256"/>
                </a:cubicBezTo>
                <a:cubicBezTo>
                  <a:pt x="2057864" y="4298256"/>
                  <a:pt x="3007751" y="3958083"/>
                  <a:pt x="3782909" y="3274559"/>
                </a:cubicBezTo>
                <a:cubicBezTo>
                  <a:pt x="4561244" y="2591035"/>
                  <a:pt x="4955177" y="1662713"/>
                  <a:pt x="4955177" y="483236"/>
                </a:cubicBezTo>
                <a:cubicBezTo>
                  <a:pt x="4955177" y="317918"/>
                  <a:pt x="4945647" y="155780"/>
                  <a:pt x="4929762" y="0"/>
                </a:cubicBezTo>
                <a:close/>
              </a:path>
            </a:pathLst>
          </a:custGeom>
          <a:solidFill>
            <a:schemeClr val="bg1"/>
          </a:solidFill>
          <a:ln>
            <a:noFill/>
          </a:ln>
        </p:spPr>
        <p:txBody>
          <a:bodyPr vert="horz" wrap="square" lIns="51435" tIns="25718" rIns="51435" bIns="25718" numCol="1" anchor="t" anchorCtr="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title"/>
          </p:nvPr>
        </p:nvSpPr>
        <p:spPr>
          <a:xfrm>
            <a:off x="5110535" y="372295"/>
            <a:ext cx="2955303" cy="855005"/>
          </a:xfrm>
        </p:spPr>
        <p:txBody>
          <a:bodyPr anchor="t" anchorCtr="0">
            <a:noAutofit/>
          </a:bodyPr>
          <a:lstStyle>
            <a:lvl1pPr>
              <a:lnSpc>
                <a:spcPct val="90000"/>
              </a:lnSpc>
              <a:defRPr sz="2138">
                <a:solidFill>
                  <a:schemeClr val="accent1"/>
                </a:solidFill>
              </a:defRPr>
            </a:lvl1pPr>
          </a:lstStyle>
          <a:p>
            <a:r>
              <a:rPr lang="en-US" smtClean="0"/>
              <a:t>Click to edit Master title style</a:t>
            </a:r>
            <a:endParaRPr lang="en-IE" dirty="0"/>
          </a:p>
        </p:txBody>
      </p:sp>
      <p:sp>
        <p:nvSpPr>
          <p:cNvPr id="3" name="Text Placeholder 2"/>
          <p:cNvSpPr>
            <a:spLocks noGrp="1"/>
          </p:cNvSpPr>
          <p:nvPr>
            <p:ph type="body" idx="1"/>
          </p:nvPr>
        </p:nvSpPr>
        <p:spPr>
          <a:xfrm>
            <a:off x="5110535" y="1247542"/>
            <a:ext cx="2955303" cy="1125140"/>
          </a:xfrm>
        </p:spPr>
        <p:txBody>
          <a:bodyPr>
            <a:noAutofit/>
          </a:bodyPr>
          <a:lstStyle>
            <a:lvl1pPr marL="0" indent="0">
              <a:lnSpc>
                <a:spcPct val="85000"/>
              </a:lnSpc>
              <a:buNone/>
              <a:defRPr sz="1013">
                <a:solidFill>
                  <a:schemeClr val="tx1">
                    <a:tint val="75000"/>
                  </a:schemeClr>
                </a:solidFill>
              </a:defRPr>
            </a:lvl1pPr>
            <a:lvl2pPr marL="192881" indent="0">
              <a:buNone/>
              <a:defRPr sz="844">
                <a:solidFill>
                  <a:schemeClr val="tx1">
                    <a:tint val="75000"/>
                  </a:schemeClr>
                </a:solidFill>
              </a:defRPr>
            </a:lvl2pPr>
            <a:lvl3pPr marL="385763" indent="0">
              <a:buNone/>
              <a:defRPr sz="760">
                <a:solidFill>
                  <a:schemeClr val="tx1">
                    <a:tint val="75000"/>
                  </a:schemeClr>
                </a:solidFill>
              </a:defRPr>
            </a:lvl3pPr>
            <a:lvl4pPr marL="578644" indent="0">
              <a:buNone/>
              <a:defRPr sz="675">
                <a:solidFill>
                  <a:schemeClr val="tx1">
                    <a:tint val="75000"/>
                  </a:schemeClr>
                </a:solidFill>
              </a:defRPr>
            </a:lvl4pPr>
            <a:lvl5pPr marL="771525" indent="0">
              <a:buNone/>
              <a:defRPr sz="675">
                <a:solidFill>
                  <a:schemeClr val="tx1">
                    <a:tint val="75000"/>
                  </a:schemeClr>
                </a:solidFill>
              </a:defRPr>
            </a:lvl5pPr>
            <a:lvl6pPr marL="964406" indent="0">
              <a:buNone/>
              <a:defRPr sz="675">
                <a:solidFill>
                  <a:schemeClr val="tx1">
                    <a:tint val="75000"/>
                  </a:schemeClr>
                </a:solidFill>
              </a:defRPr>
            </a:lvl6pPr>
            <a:lvl7pPr marL="1157288" indent="0">
              <a:buNone/>
              <a:defRPr sz="675">
                <a:solidFill>
                  <a:schemeClr val="tx1">
                    <a:tint val="75000"/>
                  </a:schemeClr>
                </a:solidFill>
              </a:defRPr>
            </a:lvl7pPr>
            <a:lvl8pPr marL="1350169" indent="0">
              <a:buNone/>
              <a:defRPr sz="675">
                <a:solidFill>
                  <a:schemeClr val="tx1">
                    <a:tint val="75000"/>
                  </a:schemeClr>
                </a:solidFill>
              </a:defRPr>
            </a:lvl8pPr>
            <a:lvl9pPr marL="1543050" indent="0">
              <a:buNone/>
              <a:defRPr sz="67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pPr defTabSz="685800">
              <a:buClrTx/>
            </a:pPr>
            <a:fld id="{CF12896E-8CC4-40D1-BFE3-A9E809D4E2A2}" type="datetime1">
              <a:rPr lang="en-IE" kern="1200" smtClean="0">
                <a:solidFill>
                  <a:prstClr val="white"/>
                </a:solidFill>
                <a:latin typeface="Calibri"/>
                <a:ea typeface="+mn-ea"/>
                <a:cs typeface="+mn-cs"/>
              </a:rPr>
              <a:pPr defTabSz="685800">
                <a:buClrTx/>
              </a:pPr>
              <a:t>15/10/2019</a:t>
            </a:fld>
            <a:endParaRPr lang="en-IE" kern="1200" dirty="0">
              <a:solidFill>
                <a:prstClr val="white"/>
              </a:solidFill>
              <a:latin typeface="Calibri"/>
              <a:ea typeface="+mn-ea"/>
              <a:cs typeface="+mn-cs"/>
            </a:endParaRPr>
          </a:p>
        </p:txBody>
      </p:sp>
      <p:sp>
        <p:nvSpPr>
          <p:cNvPr id="5" name="Footer Placeholder 4"/>
          <p:cNvSpPr>
            <a:spLocks noGrp="1"/>
          </p:cNvSpPr>
          <p:nvPr>
            <p:ph type="ftr" sz="quarter" idx="11"/>
          </p:nvPr>
        </p:nvSpPr>
        <p:spPr/>
        <p:txBody>
          <a:bodyPr/>
          <a:lstStyle>
            <a:lvl1pPr>
              <a:defRPr>
                <a:solidFill>
                  <a:schemeClr val="bg1"/>
                </a:solidFill>
              </a:defRPr>
            </a:lvl1pPr>
          </a:lstStyle>
          <a:p>
            <a:pPr defTabSz="685800">
              <a:buClrTx/>
            </a:pPr>
            <a:endParaRPr lang="en-IE" kern="1200">
              <a:solidFill>
                <a:prstClr val="white"/>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defTabSz="685800">
              <a:buClrTx/>
            </a:pPr>
            <a:fld id="{66D7C2A8-3574-48AF-9B9F-6538CE887783}" type="slidenum">
              <a:rPr lang="en-IE" kern="1200" smtClean="0">
                <a:solidFill>
                  <a:prstClr val="white"/>
                </a:solidFill>
                <a:latin typeface="Calibri"/>
                <a:ea typeface="+mn-ea"/>
                <a:cs typeface="+mn-cs"/>
              </a:rPr>
              <a:pPr defTabSz="685800">
                <a:buClrTx/>
              </a:pPr>
              <a:t>‹#›</a:t>
            </a:fld>
            <a:endParaRPr lang="en-IE" kern="1200">
              <a:solidFill>
                <a:prstClr val="white"/>
              </a:solidFill>
              <a:latin typeface="Calibri"/>
              <a:ea typeface="+mn-ea"/>
              <a:cs typeface="+mn-cs"/>
            </a:endParaRPr>
          </a:p>
        </p:txBody>
      </p:sp>
      <p:pic>
        <p:nvPicPr>
          <p:cNvPr id="13" name="Picture 12"/>
          <p:cNvPicPr>
            <a:picLocks noChangeAspect="1"/>
          </p:cNvPicPr>
          <p:nvPr userDrawn="1"/>
        </p:nvPicPr>
        <p:blipFill rotWithShape="1">
          <a:blip r:embed="rId3" cstate="email">
            <a:biLevel thresh="25000"/>
            <a:extLst>
              <a:ext uri="{28A0092B-C50C-407E-A947-70E740481C1C}">
                <a14:useLocalDpi xmlns:a14="http://schemas.microsoft.com/office/drawing/2010/main"/>
              </a:ext>
            </a:extLst>
          </a:blip>
          <a:srcRect/>
          <a:stretch/>
        </p:blipFill>
        <p:spPr>
          <a:xfrm>
            <a:off x="8009559" y="4527351"/>
            <a:ext cx="895570" cy="442568"/>
          </a:xfrm>
          <a:prstGeom prst="rect">
            <a:avLst/>
          </a:prstGeom>
          <a:noFill/>
          <a:ln>
            <a:noFill/>
          </a:ln>
        </p:spPr>
      </p:pic>
    </p:spTree>
    <p:extLst>
      <p:ext uri="{BB962C8B-B14F-4D97-AF65-F5344CB8AC3E}">
        <p14:creationId xmlns:p14="http://schemas.microsoft.com/office/powerpoint/2010/main" val="699913449"/>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_Divider Slide">
    <p:bg>
      <p:bgPr>
        <a:solidFill>
          <a:schemeClr val="accent1"/>
        </a:solidFill>
        <a:effectLst/>
      </p:bgPr>
    </p:bg>
    <p:spTree>
      <p:nvGrpSpPr>
        <p:cNvPr id="1" name=""/>
        <p:cNvGrpSpPr/>
        <p:nvPr/>
      </p:nvGrpSpPr>
      <p:grpSpPr>
        <a:xfrm>
          <a:off x="0" y="0"/>
          <a:ext cx="0" cy="0"/>
          <a:chOff x="0" y="0"/>
          <a:chExt cx="0" cy="0"/>
        </a:xfrm>
      </p:grpSpPr>
      <p:sp>
        <p:nvSpPr>
          <p:cNvPr id="13" name="Freeform 5"/>
          <p:cNvSpPr>
            <a:spLocks/>
          </p:cNvSpPr>
          <p:nvPr userDrawn="1"/>
        </p:nvSpPr>
        <p:spPr bwMode="auto">
          <a:xfrm>
            <a:off x="3" y="1557337"/>
            <a:ext cx="5663987" cy="3586163"/>
          </a:xfrm>
          <a:custGeom>
            <a:avLst/>
            <a:gdLst>
              <a:gd name="T0" fmla="*/ 1751 w 1782"/>
              <a:gd name="T1" fmla="*/ 1504 h 1504"/>
              <a:gd name="T2" fmla="*/ 1782 w 1782"/>
              <a:gd name="T3" fmla="*/ 1199 h 1504"/>
              <a:gd name="T4" fmla="*/ 1413 w 1782"/>
              <a:gd name="T5" fmla="*/ 322 h 1504"/>
              <a:gd name="T6" fmla="*/ 517 w 1782"/>
              <a:gd name="T7" fmla="*/ 0 h 1504"/>
              <a:gd name="T8" fmla="*/ 0 w 1782"/>
              <a:gd name="T9" fmla="*/ 91 h 1504"/>
              <a:gd name="T10" fmla="*/ 0 w 1782"/>
              <a:gd name="T11" fmla="*/ 1504 h 1504"/>
              <a:gd name="T12" fmla="*/ 1751 w 1782"/>
              <a:gd name="T13" fmla="*/ 1504 h 1504"/>
            </a:gdLst>
            <a:ahLst/>
            <a:cxnLst>
              <a:cxn ang="0">
                <a:pos x="T0" y="T1"/>
              </a:cxn>
              <a:cxn ang="0">
                <a:pos x="T2" y="T3"/>
              </a:cxn>
              <a:cxn ang="0">
                <a:pos x="T4" y="T5"/>
              </a:cxn>
              <a:cxn ang="0">
                <a:pos x="T6" y="T7"/>
              </a:cxn>
              <a:cxn ang="0">
                <a:pos x="T8" y="T9"/>
              </a:cxn>
              <a:cxn ang="0">
                <a:pos x="T10" y="T11"/>
              </a:cxn>
              <a:cxn ang="0">
                <a:pos x="T12" y="T13"/>
              </a:cxn>
            </a:cxnLst>
            <a:rect l="0" t="0" r="r" b="b"/>
            <a:pathLst>
              <a:path w="1782" h="1504">
                <a:moveTo>
                  <a:pt x="1751" y="1504"/>
                </a:moveTo>
                <a:cubicBezTo>
                  <a:pt x="1772" y="1409"/>
                  <a:pt x="1782" y="1307"/>
                  <a:pt x="1782" y="1199"/>
                </a:cubicBezTo>
                <a:cubicBezTo>
                  <a:pt x="1782" y="829"/>
                  <a:pt x="1659" y="537"/>
                  <a:pt x="1413" y="322"/>
                </a:cubicBezTo>
                <a:cubicBezTo>
                  <a:pt x="1169" y="107"/>
                  <a:pt x="871" y="0"/>
                  <a:pt x="517" y="0"/>
                </a:cubicBezTo>
                <a:cubicBezTo>
                  <a:pt x="330" y="0"/>
                  <a:pt x="157" y="30"/>
                  <a:pt x="0" y="91"/>
                </a:cubicBezTo>
                <a:cubicBezTo>
                  <a:pt x="0" y="1504"/>
                  <a:pt x="0" y="1504"/>
                  <a:pt x="0" y="1504"/>
                </a:cubicBezTo>
                <a:lnTo>
                  <a:pt x="1751" y="1504"/>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title"/>
          </p:nvPr>
        </p:nvSpPr>
        <p:spPr>
          <a:xfrm>
            <a:off x="639161" y="2553856"/>
            <a:ext cx="2955303" cy="1324451"/>
          </a:xfrm>
        </p:spPr>
        <p:txBody>
          <a:bodyPr anchor="t" anchorCtr="0">
            <a:noAutofit/>
          </a:bodyPr>
          <a:lstStyle>
            <a:lvl1pPr>
              <a:lnSpc>
                <a:spcPct val="85000"/>
              </a:lnSpc>
              <a:defRPr sz="2138">
                <a:solidFill>
                  <a:schemeClr val="accent1"/>
                </a:solidFill>
              </a:defRPr>
            </a:lvl1pPr>
          </a:lstStyle>
          <a:p>
            <a:r>
              <a:rPr lang="en-US" smtClean="0"/>
              <a:t>Click to edit Master title style</a:t>
            </a:r>
            <a:endParaRPr lang="en-IE" dirty="0"/>
          </a:p>
        </p:txBody>
      </p:sp>
      <p:sp>
        <p:nvSpPr>
          <p:cNvPr id="4" name="Date Placeholder 3"/>
          <p:cNvSpPr>
            <a:spLocks noGrp="1"/>
          </p:cNvSpPr>
          <p:nvPr>
            <p:ph type="dt" sz="half" idx="10"/>
          </p:nvPr>
        </p:nvSpPr>
        <p:spPr/>
        <p:txBody>
          <a:bodyPr/>
          <a:lstStyle>
            <a:lvl1pPr>
              <a:defRPr>
                <a:solidFill>
                  <a:schemeClr val="accent1"/>
                </a:solidFill>
              </a:defRPr>
            </a:lvl1pPr>
          </a:lstStyle>
          <a:p>
            <a:pPr defTabSz="685800">
              <a:buClrTx/>
            </a:pPr>
            <a:fld id="{26BC77A3-3ED1-4BE1-8E4E-651AFE92B8E8}" type="datetime1">
              <a:rPr lang="en-IE" kern="1200" smtClean="0">
                <a:solidFill>
                  <a:srgbClr val="00667D"/>
                </a:solidFill>
                <a:latin typeface="Calibri"/>
                <a:ea typeface="+mn-ea"/>
                <a:cs typeface="+mn-cs"/>
              </a:rPr>
              <a:pPr defTabSz="685800">
                <a:buClrTx/>
              </a:pPr>
              <a:t>15/10/2019</a:t>
            </a:fld>
            <a:endParaRPr lang="en-IE" kern="1200" dirty="0">
              <a:solidFill>
                <a:srgbClr val="00667D"/>
              </a:solidFill>
              <a:latin typeface="Calibri"/>
              <a:ea typeface="+mn-ea"/>
              <a:cs typeface="+mn-cs"/>
            </a:endParaRPr>
          </a:p>
        </p:txBody>
      </p:sp>
      <p:sp>
        <p:nvSpPr>
          <p:cNvPr id="5" name="Footer Placeholder 4"/>
          <p:cNvSpPr>
            <a:spLocks noGrp="1"/>
          </p:cNvSpPr>
          <p:nvPr>
            <p:ph type="ftr" sz="quarter" idx="11"/>
          </p:nvPr>
        </p:nvSpPr>
        <p:spPr>
          <a:xfrm>
            <a:off x="4649393" y="4724847"/>
            <a:ext cx="3351609" cy="273844"/>
          </a:xfrm>
        </p:spPr>
        <p:txBody>
          <a:bodyPr/>
          <a:lstStyle>
            <a:lvl1pPr>
              <a:defRPr>
                <a:solidFill>
                  <a:schemeClr val="bg1"/>
                </a:solidFill>
              </a:defRPr>
            </a:lvl1pPr>
          </a:lstStyle>
          <a:p>
            <a:pPr defTabSz="685800">
              <a:buClrTx/>
            </a:pPr>
            <a:endParaRPr lang="en-IE" kern="1200" dirty="0">
              <a:solidFill>
                <a:prstClr val="white"/>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solidFill>
              </a:defRPr>
            </a:lvl1pPr>
          </a:lstStyle>
          <a:p>
            <a:pPr defTabSz="685800">
              <a:buClrTx/>
            </a:pPr>
            <a:fld id="{66D7C2A8-3574-48AF-9B9F-6538CE887783}" type="slidenum">
              <a:rPr lang="en-IE" kern="1200" smtClean="0">
                <a:solidFill>
                  <a:srgbClr val="00667D"/>
                </a:solidFill>
                <a:latin typeface="Calibri"/>
                <a:ea typeface="+mn-ea"/>
                <a:cs typeface="+mn-cs"/>
              </a:rPr>
              <a:pPr defTabSz="685800">
                <a:buClrTx/>
              </a:pPr>
              <a:t>‹#›</a:t>
            </a:fld>
            <a:endParaRPr lang="en-IE" kern="1200">
              <a:solidFill>
                <a:srgbClr val="00667D"/>
              </a:solidFill>
              <a:latin typeface="Calibri"/>
              <a:ea typeface="+mn-ea"/>
              <a:cs typeface="+mn-cs"/>
            </a:endParaRP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79719" y="441695"/>
            <a:ext cx="3742067" cy="885859"/>
          </a:xfrm>
          <a:prstGeom prst="rect">
            <a:avLst/>
          </a:prstGeom>
          <a:noFill/>
          <a:ln>
            <a:noFill/>
          </a:ln>
        </p:spPr>
      </p:pic>
      <p:pic>
        <p:nvPicPr>
          <p:cNvPr id="9" name="Picture 8"/>
          <p:cNvPicPr>
            <a:picLocks noChangeAspect="1"/>
          </p:cNvPicPr>
          <p:nvPr userDrawn="1"/>
        </p:nvPicPr>
        <p:blipFill rotWithShape="1">
          <a:blip r:embed="rId3" cstate="email">
            <a:biLevel thresh="25000"/>
            <a:extLst>
              <a:ext uri="{28A0092B-C50C-407E-A947-70E740481C1C}">
                <a14:useLocalDpi xmlns:a14="http://schemas.microsoft.com/office/drawing/2010/main"/>
              </a:ext>
            </a:extLst>
          </a:blip>
          <a:srcRect/>
          <a:stretch/>
        </p:blipFill>
        <p:spPr>
          <a:xfrm>
            <a:off x="8009559" y="4527351"/>
            <a:ext cx="895570" cy="442568"/>
          </a:xfrm>
          <a:prstGeom prst="rect">
            <a:avLst/>
          </a:prstGeom>
          <a:noFill/>
          <a:ln>
            <a:noFill/>
          </a:ln>
        </p:spPr>
      </p:pic>
    </p:spTree>
    <p:extLst>
      <p:ext uri="{BB962C8B-B14F-4D97-AF65-F5344CB8AC3E}">
        <p14:creationId xmlns:p14="http://schemas.microsoft.com/office/powerpoint/2010/main" val="703272381"/>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_Divider slide">
    <p:bg>
      <p:bgPr>
        <a:solidFill>
          <a:schemeClr val="accent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pPr defTabSz="685800">
              <a:buClrTx/>
            </a:pPr>
            <a:fld id="{2C5ED9D5-7CCC-43C4-8947-4C7A2C1B1F41}" type="datetime1">
              <a:rPr lang="en-IE" kern="1200" smtClean="0">
                <a:solidFill>
                  <a:prstClr val="white"/>
                </a:solidFill>
                <a:latin typeface="Calibri"/>
                <a:ea typeface="+mn-ea"/>
                <a:cs typeface="+mn-cs"/>
              </a:rPr>
              <a:pPr defTabSz="685800">
                <a:buClrTx/>
              </a:pPr>
              <a:t>15/10/2019</a:t>
            </a:fld>
            <a:endParaRPr lang="en-IE" kern="1200" dirty="0">
              <a:solidFill>
                <a:prstClr val="white"/>
              </a:solidFill>
              <a:latin typeface="Calibri"/>
              <a:ea typeface="+mn-ea"/>
              <a:cs typeface="+mn-cs"/>
            </a:endParaRPr>
          </a:p>
        </p:txBody>
      </p:sp>
      <p:sp>
        <p:nvSpPr>
          <p:cNvPr id="4" name="Footer Placeholder 3"/>
          <p:cNvSpPr>
            <a:spLocks noGrp="1"/>
          </p:cNvSpPr>
          <p:nvPr>
            <p:ph type="ftr" sz="quarter" idx="11"/>
          </p:nvPr>
        </p:nvSpPr>
        <p:spPr/>
        <p:txBody>
          <a:bodyPr/>
          <a:lstStyle>
            <a:lvl1pPr>
              <a:defRPr>
                <a:solidFill>
                  <a:schemeClr val="bg1"/>
                </a:solidFill>
              </a:defRPr>
            </a:lvl1pPr>
          </a:lstStyle>
          <a:p>
            <a:pPr defTabSz="685800">
              <a:buClrTx/>
            </a:pPr>
            <a:endParaRPr lang="en-IE" kern="1200" dirty="0">
              <a:solidFill>
                <a:prstClr val="white"/>
              </a:solidFill>
              <a:latin typeface="Calibri"/>
              <a:ea typeface="+mn-ea"/>
              <a:cs typeface="+mn-cs"/>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pPr defTabSz="685800">
              <a:buClrTx/>
            </a:pPr>
            <a:fld id="{66D7C2A8-3574-48AF-9B9F-6538CE887783}" type="slidenum">
              <a:rPr lang="en-IE" kern="1200" smtClean="0">
                <a:solidFill>
                  <a:prstClr val="white"/>
                </a:solidFill>
                <a:latin typeface="Calibri"/>
                <a:ea typeface="+mn-ea"/>
                <a:cs typeface="+mn-cs"/>
              </a:rPr>
              <a:pPr defTabSz="685800">
                <a:buClrTx/>
              </a:pPr>
              <a:t>‹#›</a:t>
            </a:fld>
            <a:endParaRPr lang="en-IE" kern="1200" dirty="0">
              <a:solidFill>
                <a:prstClr val="white"/>
              </a:solidFill>
              <a:latin typeface="Calibri"/>
              <a:ea typeface="+mn-ea"/>
              <a:cs typeface="+mn-cs"/>
            </a:endParaRPr>
          </a:p>
        </p:txBody>
      </p:sp>
      <p:sp>
        <p:nvSpPr>
          <p:cNvPr id="2" name="Title 1"/>
          <p:cNvSpPr>
            <a:spLocks noGrp="1"/>
          </p:cNvSpPr>
          <p:nvPr>
            <p:ph type="title"/>
          </p:nvPr>
        </p:nvSpPr>
        <p:spPr>
          <a:xfrm>
            <a:off x="615861" y="369096"/>
            <a:ext cx="4641941" cy="2366905"/>
          </a:xfrm>
        </p:spPr>
        <p:txBody>
          <a:bodyPr>
            <a:noAutofit/>
          </a:bodyPr>
          <a:lstStyle>
            <a:lvl1pPr>
              <a:defRPr sz="2363">
                <a:solidFill>
                  <a:schemeClr val="bg1"/>
                </a:solidFill>
              </a:defRPr>
            </a:lvl1pPr>
          </a:lstStyle>
          <a:p>
            <a:r>
              <a:rPr lang="en-US" smtClean="0"/>
              <a:t>Click to edit Master title style</a:t>
            </a:r>
            <a:endParaRPr lang="en-IE" dirty="0"/>
          </a:p>
        </p:txBody>
      </p:sp>
      <p:pic>
        <p:nvPicPr>
          <p:cNvPr id="23" name="Picture 22"/>
          <p:cNvPicPr>
            <a:picLocks noChangeAspect="1"/>
          </p:cNvPicPr>
          <p:nvPr userDrawn="1"/>
        </p:nvPicPr>
        <p:blipFill rotWithShape="1">
          <a:blip r:embed="rId2" cstate="email">
            <a:biLevel thresh="25000"/>
            <a:extLst>
              <a:ext uri="{28A0092B-C50C-407E-A947-70E740481C1C}">
                <a14:useLocalDpi xmlns:a14="http://schemas.microsoft.com/office/drawing/2010/main"/>
              </a:ext>
            </a:extLst>
          </a:blip>
          <a:srcRect/>
          <a:stretch/>
        </p:blipFill>
        <p:spPr>
          <a:xfrm>
            <a:off x="8012906" y="4525320"/>
            <a:ext cx="888207" cy="438926"/>
          </a:xfrm>
          <a:prstGeom prst="rect">
            <a:avLst/>
          </a:prstGeom>
          <a:noFill/>
          <a:ln>
            <a:noFill/>
          </a:ln>
        </p:spPr>
      </p:pic>
      <p:grpSp>
        <p:nvGrpSpPr>
          <p:cNvPr id="24" name="Group 4"/>
          <p:cNvGrpSpPr>
            <a:grpSpLocks noChangeAspect="1"/>
          </p:cNvGrpSpPr>
          <p:nvPr userDrawn="1"/>
        </p:nvGrpSpPr>
        <p:grpSpPr bwMode="auto">
          <a:xfrm>
            <a:off x="6821375" y="254820"/>
            <a:ext cx="1940679" cy="2574049"/>
            <a:chOff x="3114" y="882"/>
            <a:chExt cx="1447" cy="2559"/>
          </a:xfrm>
          <a:solidFill>
            <a:schemeClr val="accent2"/>
          </a:solidFill>
        </p:grpSpPr>
        <p:sp>
          <p:nvSpPr>
            <p:cNvPr id="25" name="Freeform 5"/>
            <p:cNvSpPr>
              <a:spLocks/>
            </p:cNvSpPr>
            <p:nvPr userDrawn="1"/>
          </p:nvSpPr>
          <p:spPr bwMode="auto">
            <a:xfrm>
              <a:off x="3425" y="882"/>
              <a:ext cx="526" cy="500"/>
            </a:xfrm>
            <a:custGeom>
              <a:avLst/>
              <a:gdLst>
                <a:gd name="T0" fmla="*/ 32 w 222"/>
                <a:gd name="T1" fmla="*/ 183 h 211"/>
                <a:gd name="T2" fmla="*/ 111 w 222"/>
                <a:gd name="T3" fmla="*/ 211 h 211"/>
                <a:gd name="T4" fmla="*/ 190 w 222"/>
                <a:gd name="T5" fmla="*/ 183 h 211"/>
                <a:gd name="T6" fmla="*/ 222 w 222"/>
                <a:gd name="T7" fmla="*/ 106 h 211"/>
                <a:gd name="T8" fmla="*/ 190 w 222"/>
                <a:gd name="T9" fmla="*/ 29 h 211"/>
                <a:gd name="T10" fmla="*/ 111 w 222"/>
                <a:gd name="T11" fmla="*/ 0 h 211"/>
                <a:gd name="T12" fmla="*/ 32 w 222"/>
                <a:gd name="T13" fmla="*/ 29 h 211"/>
                <a:gd name="T14" fmla="*/ 0 w 222"/>
                <a:gd name="T15" fmla="*/ 106 h 211"/>
                <a:gd name="T16" fmla="*/ 32 w 222"/>
                <a:gd name="T17" fmla="*/ 183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2" h="211">
                  <a:moveTo>
                    <a:pt x="32" y="183"/>
                  </a:moveTo>
                  <a:cubicBezTo>
                    <a:pt x="54" y="202"/>
                    <a:pt x="80" y="211"/>
                    <a:pt x="111" y="211"/>
                  </a:cubicBezTo>
                  <a:cubicBezTo>
                    <a:pt x="142" y="211"/>
                    <a:pt x="168" y="202"/>
                    <a:pt x="190" y="183"/>
                  </a:cubicBezTo>
                  <a:cubicBezTo>
                    <a:pt x="211" y="164"/>
                    <a:pt x="222" y="139"/>
                    <a:pt x="222" y="106"/>
                  </a:cubicBezTo>
                  <a:cubicBezTo>
                    <a:pt x="222" y="74"/>
                    <a:pt x="211" y="48"/>
                    <a:pt x="190" y="29"/>
                  </a:cubicBezTo>
                  <a:cubicBezTo>
                    <a:pt x="168" y="10"/>
                    <a:pt x="142" y="0"/>
                    <a:pt x="111" y="0"/>
                  </a:cubicBezTo>
                  <a:cubicBezTo>
                    <a:pt x="80" y="0"/>
                    <a:pt x="54" y="10"/>
                    <a:pt x="32" y="29"/>
                  </a:cubicBezTo>
                  <a:cubicBezTo>
                    <a:pt x="11" y="48"/>
                    <a:pt x="0" y="74"/>
                    <a:pt x="0" y="106"/>
                  </a:cubicBezTo>
                  <a:cubicBezTo>
                    <a:pt x="0" y="139"/>
                    <a:pt x="11" y="164"/>
                    <a:pt x="32" y="18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6"/>
            <p:cNvSpPr>
              <a:spLocks/>
            </p:cNvSpPr>
            <p:nvPr userDrawn="1"/>
          </p:nvSpPr>
          <p:spPr bwMode="auto">
            <a:xfrm>
              <a:off x="4101" y="1524"/>
              <a:ext cx="460" cy="438"/>
            </a:xfrm>
            <a:custGeom>
              <a:avLst/>
              <a:gdLst>
                <a:gd name="T0" fmla="*/ 166 w 194"/>
                <a:gd name="T1" fmla="*/ 26 h 185"/>
                <a:gd name="T2" fmla="*/ 97 w 194"/>
                <a:gd name="T3" fmla="*/ 0 h 185"/>
                <a:gd name="T4" fmla="*/ 29 w 194"/>
                <a:gd name="T5" fmla="*/ 26 h 185"/>
                <a:gd name="T6" fmla="*/ 0 w 194"/>
                <a:gd name="T7" fmla="*/ 93 h 185"/>
                <a:gd name="T8" fmla="*/ 29 w 194"/>
                <a:gd name="T9" fmla="*/ 161 h 185"/>
                <a:gd name="T10" fmla="*/ 97 w 194"/>
                <a:gd name="T11" fmla="*/ 185 h 185"/>
                <a:gd name="T12" fmla="*/ 166 w 194"/>
                <a:gd name="T13" fmla="*/ 161 h 185"/>
                <a:gd name="T14" fmla="*/ 194 w 194"/>
                <a:gd name="T15" fmla="*/ 93 h 185"/>
                <a:gd name="T16" fmla="*/ 166 w 194"/>
                <a:gd name="T17" fmla="*/ 2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185">
                  <a:moveTo>
                    <a:pt x="166" y="26"/>
                  </a:moveTo>
                  <a:cubicBezTo>
                    <a:pt x="147" y="9"/>
                    <a:pt x="124" y="0"/>
                    <a:pt x="97" y="0"/>
                  </a:cubicBezTo>
                  <a:cubicBezTo>
                    <a:pt x="70" y="0"/>
                    <a:pt x="47" y="9"/>
                    <a:pt x="29" y="26"/>
                  </a:cubicBezTo>
                  <a:cubicBezTo>
                    <a:pt x="10" y="42"/>
                    <a:pt x="0" y="65"/>
                    <a:pt x="0" y="93"/>
                  </a:cubicBezTo>
                  <a:cubicBezTo>
                    <a:pt x="0" y="122"/>
                    <a:pt x="10" y="144"/>
                    <a:pt x="29" y="161"/>
                  </a:cubicBezTo>
                  <a:cubicBezTo>
                    <a:pt x="47" y="177"/>
                    <a:pt x="70" y="185"/>
                    <a:pt x="97" y="185"/>
                  </a:cubicBezTo>
                  <a:cubicBezTo>
                    <a:pt x="124" y="185"/>
                    <a:pt x="147" y="177"/>
                    <a:pt x="166" y="161"/>
                  </a:cubicBezTo>
                  <a:cubicBezTo>
                    <a:pt x="185" y="144"/>
                    <a:pt x="194" y="122"/>
                    <a:pt x="194" y="93"/>
                  </a:cubicBezTo>
                  <a:cubicBezTo>
                    <a:pt x="194" y="65"/>
                    <a:pt x="185" y="42"/>
                    <a:pt x="166" y="26"/>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7"/>
            <p:cNvSpPr>
              <a:spLocks/>
            </p:cNvSpPr>
            <p:nvPr userDrawn="1"/>
          </p:nvSpPr>
          <p:spPr bwMode="auto">
            <a:xfrm>
              <a:off x="4096" y="2033"/>
              <a:ext cx="456" cy="735"/>
            </a:xfrm>
            <a:custGeom>
              <a:avLst/>
              <a:gdLst>
                <a:gd name="T0" fmla="*/ 33 w 192"/>
                <a:gd name="T1" fmla="*/ 308 h 310"/>
                <a:gd name="T2" fmla="*/ 192 w 192"/>
                <a:gd name="T3" fmla="*/ 114 h 310"/>
                <a:gd name="T4" fmla="*/ 96 w 192"/>
                <a:gd name="T5" fmla="*/ 0 h 310"/>
                <a:gd name="T6" fmla="*/ 0 w 192"/>
                <a:gd name="T7" fmla="*/ 90 h 310"/>
                <a:gd name="T8" fmla="*/ 44 w 192"/>
                <a:gd name="T9" fmla="*/ 169 h 310"/>
                <a:gd name="T10" fmla="*/ 18 w 192"/>
                <a:gd name="T11" fmla="*/ 250 h 310"/>
                <a:gd name="T12" fmla="*/ 24 w 192"/>
                <a:gd name="T13" fmla="*/ 302 h 310"/>
                <a:gd name="T14" fmla="*/ 33 w 192"/>
                <a:gd name="T15" fmla="*/ 308 h 3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 h="310">
                  <a:moveTo>
                    <a:pt x="33" y="308"/>
                  </a:moveTo>
                  <a:cubicBezTo>
                    <a:pt x="133" y="264"/>
                    <a:pt x="192" y="198"/>
                    <a:pt x="192" y="114"/>
                  </a:cubicBezTo>
                  <a:cubicBezTo>
                    <a:pt x="192" y="41"/>
                    <a:pt x="149" y="0"/>
                    <a:pt x="96" y="0"/>
                  </a:cubicBezTo>
                  <a:cubicBezTo>
                    <a:pt x="43" y="0"/>
                    <a:pt x="0" y="38"/>
                    <a:pt x="0" y="90"/>
                  </a:cubicBezTo>
                  <a:cubicBezTo>
                    <a:pt x="0" y="122"/>
                    <a:pt x="14" y="153"/>
                    <a:pt x="44" y="169"/>
                  </a:cubicBezTo>
                  <a:cubicBezTo>
                    <a:pt x="26" y="194"/>
                    <a:pt x="18" y="221"/>
                    <a:pt x="18" y="250"/>
                  </a:cubicBezTo>
                  <a:cubicBezTo>
                    <a:pt x="18" y="266"/>
                    <a:pt x="20" y="283"/>
                    <a:pt x="24" y="302"/>
                  </a:cubicBezTo>
                  <a:cubicBezTo>
                    <a:pt x="24" y="302"/>
                    <a:pt x="26" y="310"/>
                    <a:pt x="33" y="30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8"/>
            <p:cNvSpPr>
              <a:spLocks/>
            </p:cNvSpPr>
            <p:nvPr userDrawn="1"/>
          </p:nvSpPr>
          <p:spPr bwMode="auto">
            <a:xfrm>
              <a:off x="3114" y="1484"/>
              <a:ext cx="875" cy="1957"/>
            </a:xfrm>
            <a:custGeom>
              <a:avLst/>
              <a:gdLst>
                <a:gd name="T0" fmla="*/ 294 w 369"/>
                <a:gd name="T1" fmla="*/ 28 h 826"/>
                <a:gd name="T2" fmla="*/ 146 w 369"/>
                <a:gd name="T3" fmla="*/ 26 h 826"/>
                <a:gd name="T4" fmla="*/ 137 w 369"/>
                <a:gd name="T5" fmla="*/ 40 h 826"/>
                <a:gd name="T6" fmla="*/ 137 w 369"/>
                <a:gd name="T7" fmla="*/ 40 h 826"/>
                <a:gd name="T8" fmla="*/ 137 w 369"/>
                <a:gd name="T9" fmla="*/ 246 h 826"/>
                <a:gd name="T10" fmla="*/ 137 w 369"/>
                <a:gd name="T11" fmla="*/ 247 h 826"/>
                <a:gd name="T12" fmla="*/ 137 w 369"/>
                <a:gd name="T13" fmla="*/ 552 h 826"/>
                <a:gd name="T14" fmla="*/ 132 w 369"/>
                <a:gd name="T15" fmla="*/ 598 h 826"/>
                <a:gd name="T16" fmla="*/ 115 w 369"/>
                <a:gd name="T17" fmla="*/ 635 h 826"/>
                <a:gd name="T18" fmla="*/ 80 w 369"/>
                <a:gd name="T19" fmla="*/ 661 h 826"/>
                <a:gd name="T20" fmla="*/ 15 w 369"/>
                <a:gd name="T21" fmla="*/ 675 h 826"/>
                <a:gd name="T22" fmla="*/ 4 w 369"/>
                <a:gd name="T23" fmla="*/ 686 h 826"/>
                <a:gd name="T24" fmla="*/ 4 w 369"/>
                <a:gd name="T25" fmla="*/ 781 h 826"/>
                <a:gd name="T26" fmla="*/ 132 w 369"/>
                <a:gd name="T27" fmla="*/ 824 h 826"/>
                <a:gd name="T28" fmla="*/ 189 w 369"/>
                <a:gd name="T29" fmla="*/ 816 h 826"/>
                <a:gd name="T30" fmla="*/ 253 w 369"/>
                <a:gd name="T31" fmla="*/ 789 h 826"/>
                <a:gd name="T32" fmla="*/ 311 w 369"/>
                <a:gd name="T33" fmla="*/ 740 h 826"/>
                <a:gd name="T34" fmla="*/ 350 w 369"/>
                <a:gd name="T35" fmla="*/ 664 h 826"/>
                <a:gd name="T36" fmla="*/ 360 w 369"/>
                <a:gd name="T37" fmla="*/ 598 h 826"/>
                <a:gd name="T38" fmla="*/ 362 w 369"/>
                <a:gd name="T39" fmla="*/ 536 h 826"/>
                <a:gd name="T40" fmla="*/ 362 w 369"/>
                <a:gd name="T41" fmla="*/ 141 h 826"/>
                <a:gd name="T42" fmla="*/ 294 w 369"/>
                <a:gd name="T43" fmla="*/ 28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9" h="826">
                  <a:moveTo>
                    <a:pt x="294" y="28"/>
                  </a:moveTo>
                  <a:cubicBezTo>
                    <a:pt x="203" y="0"/>
                    <a:pt x="146" y="26"/>
                    <a:pt x="146" y="26"/>
                  </a:cubicBezTo>
                  <a:cubicBezTo>
                    <a:pt x="141" y="29"/>
                    <a:pt x="137" y="34"/>
                    <a:pt x="137" y="40"/>
                  </a:cubicBezTo>
                  <a:cubicBezTo>
                    <a:pt x="137" y="40"/>
                    <a:pt x="137" y="40"/>
                    <a:pt x="137" y="40"/>
                  </a:cubicBezTo>
                  <a:cubicBezTo>
                    <a:pt x="137" y="246"/>
                    <a:pt x="137" y="246"/>
                    <a:pt x="137" y="246"/>
                  </a:cubicBezTo>
                  <a:cubicBezTo>
                    <a:pt x="137" y="246"/>
                    <a:pt x="137" y="247"/>
                    <a:pt x="137" y="247"/>
                  </a:cubicBezTo>
                  <a:cubicBezTo>
                    <a:pt x="137" y="552"/>
                    <a:pt x="137" y="552"/>
                    <a:pt x="137" y="552"/>
                  </a:cubicBezTo>
                  <a:cubicBezTo>
                    <a:pt x="137" y="569"/>
                    <a:pt x="135" y="584"/>
                    <a:pt x="132" y="598"/>
                  </a:cubicBezTo>
                  <a:cubicBezTo>
                    <a:pt x="129" y="612"/>
                    <a:pt x="124" y="624"/>
                    <a:pt x="115" y="635"/>
                  </a:cubicBezTo>
                  <a:cubicBezTo>
                    <a:pt x="107" y="645"/>
                    <a:pt x="95" y="654"/>
                    <a:pt x="80" y="661"/>
                  </a:cubicBezTo>
                  <a:cubicBezTo>
                    <a:pt x="80" y="661"/>
                    <a:pt x="55" y="672"/>
                    <a:pt x="15" y="675"/>
                  </a:cubicBezTo>
                  <a:cubicBezTo>
                    <a:pt x="15" y="675"/>
                    <a:pt x="5" y="676"/>
                    <a:pt x="4" y="686"/>
                  </a:cubicBezTo>
                  <a:cubicBezTo>
                    <a:pt x="4" y="686"/>
                    <a:pt x="0" y="758"/>
                    <a:pt x="4" y="781"/>
                  </a:cubicBezTo>
                  <a:cubicBezTo>
                    <a:pt x="6" y="826"/>
                    <a:pt x="132" y="824"/>
                    <a:pt x="132" y="824"/>
                  </a:cubicBezTo>
                  <a:cubicBezTo>
                    <a:pt x="148" y="824"/>
                    <a:pt x="167" y="821"/>
                    <a:pt x="189" y="816"/>
                  </a:cubicBezTo>
                  <a:cubicBezTo>
                    <a:pt x="210" y="811"/>
                    <a:pt x="232" y="802"/>
                    <a:pt x="253" y="789"/>
                  </a:cubicBezTo>
                  <a:cubicBezTo>
                    <a:pt x="275" y="777"/>
                    <a:pt x="294" y="760"/>
                    <a:pt x="311" y="740"/>
                  </a:cubicBezTo>
                  <a:cubicBezTo>
                    <a:pt x="329" y="720"/>
                    <a:pt x="341" y="694"/>
                    <a:pt x="350" y="664"/>
                  </a:cubicBezTo>
                  <a:cubicBezTo>
                    <a:pt x="355" y="645"/>
                    <a:pt x="358" y="623"/>
                    <a:pt x="360" y="598"/>
                  </a:cubicBezTo>
                  <a:cubicBezTo>
                    <a:pt x="361" y="574"/>
                    <a:pt x="362" y="553"/>
                    <a:pt x="362" y="536"/>
                  </a:cubicBezTo>
                  <a:cubicBezTo>
                    <a:pt x="362" y="141"/>
                    <a:pt x="362" y="141"/>
                    <a:pt x="362" y="141"/>
                  </a:cubicBezTo>
                  <a:cubicBezTo>
                    <a:pt x="362" y="141"/>
                    <a:pt x="369" y="51"/>
                    <a:pt x="294" y="2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00627329"/>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644434" y="1435234"/>
            <a:ext cx="3591000" cy="3197491"/>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4908566" y="1435234"/>
            <a:ext cx="3591000" cy="3197491"/>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5" name="Date Placeholder 4"/>
          <p:cNvSpPr>
            <a:spLocks noGrp="1"/>
          </p:cNvSpPr>
          <p:nvPr>
            <p:ph type="dt" sz="half" idx="10"/>
          </p:nvPr>
        </p:nvSpPr>
        <p:spPr/>
        <p:txBody>
          <a:bodyPr/>
          <a:lstStyle/>
          <a:p>
            <a:pPr defTabSz="685800">
              <a:buClrTx/>
            </a:pPr>
            <a:fld id="{D9B91A17-AFAA-4277-9790-0033E1ADBB86}" type="datetime1">
              <a:rPr lang="en-IE" kern="1200" smtClean="0">
                <a:solidFill>
                  <a:srgbClr val="26CAD3"/>
                </a:solidFill>
                <a:latin typeface="Calibri"/>
                <a:ea typeface="+mn-ea"/>
                <a:cs typeface="+mn-cs"/>
              </a:rPr>
              <a:pPr defTabSz="685800">
                <a:buClrTx/>
              </a:pPr>
              <a:t>15/10/2019</a:t>
            </a:fld>
            <a:endParaRPr lang="en-IE" kern="1200">
              <a:solidFill>
                <a:srgbClr val="26CAD3"/>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IE" kern="1200" dirty="0">
              <a:solidFill>
                <a:srgbClr val="26CAD3"/>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66D7C2A8-3574-48AF-9B9F-6538CE887783}" type="slidenum">
              <a:rPr lang="en-IE" kern="1200" smtClean="0">
                <a:solidFill>
                  <a:srgbClr val="26CAD3"/>
                </a:solidFill>
                <a:latin typeface="Calibri"/>
                <a:ea typeface="+mn-ea"/>
                <a:cs typeface="+mn-cs"/>
              </a:rPr>
              <a:pPr defTabSz="685800">
                <a:buClrTx/>
              </a:pPr>
              <a:t>‹#›</a:t>
            </a:fld>
            <a:endParaRPr lang="en-IE" kern="1200">
              <a:solidFill>
                <a:srgbClr val="26CAD3"/>
              </a:solidFill>
              <a:latin typeface="Calibri"/>
              <a:ea typeface="+mn-ea"/>
              <a:cs typeface="+mn-cs"/>
            </a:endParaRPr>
          </a:p>
        </p:txBody>
      </p:sp>
    </p:spTree>
    <p:extLst>
      <p:ext uri="{BB962C8B-B14F-4D97-AF65-F5344CB8AC3E}">
        <p14:creationId xmlns:p14="http://schemas.microsoft.com/office/powerpoint/2010/main" val="1106340662"/>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4434" y="1359460"/>
            <a:ext cx="6426926" cy="434038"/>
          </a:xfrm>
        </p:spPr>
        <p:txBody>
          <a:bodyPr bIns="0" anchor="b">
            <a:noAutofit/>
          </a:bodyPr>
          <a:lstStyle>
            <a:lvl1pPr marL="0" indent="0">
              <a:buNone/>
              <a:defRPr sz="1238" b="1">
                <a:solidFill>
                  <a:schemeClr val="accent2"/>
                </a:solidFill>
              </a:defRPr>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smtClean="0"/>
              <a:t>Click to edit Master text styles</a:t>
            </a:r>
          </a:p>
        </p:txBody>
      </p:sp>
      <p:sp>
        <p:nvSpPr>
          <p:cNvPr id="4" name="Content Placeholder 3"/>
          <p:cNvSpPr>
            <a:spLocks noGrp="1"/>
          </p:cNvSpPr>
          <p:nvPr>
            <p:ph sz="half" idx="2"/>
          </p:nvPr>
        </p:nvSpPr>
        <p:spPr>
          <a:xfrm>
            <a:off x="644434" y="1781695"/>
            <a:ext cx="6426926" cy="1033354"/>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5" name="Text Placeholder 4"/>
          <p:cNvSpPr>
            <a:spLocks noGrp="1"/>
          </p:cNvSpPr>
          <p:nvPr>
            <p:ph type="body" sz="quarter" idx="3"/>
          </p:nvPr>
        </p:nvSpPr>
        <p:spPr>
          <a:xfrm>
            <a:off x="644434" y="2916289"/>
            <a:ext cx="6426926" cy="434038"/>
          </a:xfrm>
        </p:spPr>
        <p:txBody>
          <a:bodyPr bIns="0" anchor="b">
            <a:noAutofit/>
          </a:bodyPr>
          <a:lstStyle>
            <a:lvl1pPr marL="0" indent="0">
              <a:buNone/>
              <a:defRPr sz="1238" b="1">
                <a:solidFill>
                  <a:schemeClr val="accent2"/>
                </a:solidFill>
              </a:defRPr>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smtClean="0"/>
              <a:t>Click to edit Master text styles</a:t>
            </a:r>
          </a:p>
        </p:txBody>
      </p:sp>
      <p:sp>
        <p:nvSpPr>
          <p:cNvPr id="6" name="Content Placeholder 5"/>
          <p:cNvSpPr>
            <a:spLocks noGrp="1"/>
          </p:cNvSpPr>
          <p:nvPr>
            <p:ph sz="quarter" idx="4"/>
          </p:nvPr>
        </p:nvSpPr>
        <p:spPr>
          <a:xfrm>
            <a:off x="644434" y="3338524"/>
            <a:ext cx="6426926" cy="1033354"/>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7" name="Date Placeholder 6"/>
          <p:cNvSpPr>
            <a:spLocks noGrp="1"/>
          </p:cNvSpPr>
          <p:nvPr>
            <p:ph type="dt" sz="half" idx="10"/>
          </p:nvPr>
        </p:nvSpPr>
        <p:spPr/>
        <p:txBody>
          <a:bodyPr/>
          <a:lstStyle/>
          <a:p>
            <a:pPr defTabSz="685800">
              <a:buClrTx/>
            </a:pPr>
            <a:fld id="{4F785F94-FC44-4D3A-A263-45DC67BCF46E}" type="datetime1">
              <a:rPr lang="en-IE" kern="1200" smtClean="0">
                <a:solidFill>
                  <a:srgbClr val="26CAD3"/>
                </a:solidFill>
                <a:latin typeface="Calibri"/>
                <a:ea typeface="+mn-ea"/>
                <a:cs typeface="+mn-cs"/>
              </a:rPr>
              <a:pPr defTabSz="685800">
                <a:buClrTx/>
              </a:pPr>
              <a:t>15/10/2019</a:t>
            </a:fld>
            <a:endParaRPr lang="en-IE" kern="1200">
              <a:solidFill>
                <a:srgbClr val="26CAD3"/>
              </a:solidFill>
              <a:latin typeface="Calibri"/>
              <a:ea typeface="+mn-ea"/>
              <a:cs typeface="+mn-cs"/>
            </a:endParaRPr>
          </a:p>
        </p:txBody>
      </p:sp>
      <p:sp>
        <p:nvSpPr>
          <p:cNvPr id="8" name="Footer Placeholder 7"/>
          <p:cNvSpPr>
            <a:spLocks noGrp="1"/>
          </p:cNvSpPr>
          <p:nvPr>
            <p:ph type="ftr" sz="quarter" idx="11"/>
          </p:nvPr>
        </p:nvSpPr>
        <p:spPr/>
        <p:txBody>
          <a:bodyPr/>
          <a:lstStyle/>
          <a:p>
            <a:pPr defTabSz="685800">
              <a:buClrTx/>
            </a:pPr>
            <a:endParaRPr lang="en-IE" kern="1200">
              <a:solidFill>
                <a:srgbClr val="26CAD3"/>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685800">
              <a:buClrTx/>
            </a:pPr>
            <a:fld id="{66D7C2A8-3574-48AF-9B9F-6538CE887783}" type="slidenum">
              <a:rPr lang="en-IE" kern="1200" smtClean="0">
                <a:solidFill>
                  <a:srgbClr val="26CAD3"/>
                </a:solidFill>
                <a:latin typeface="Calibri"/>
                <a:ea typeface="+mn-ea"/>
                <a:cs typeface="+mn-cs"/>
              </a:rPr>
              <a:pPr defTabSz="685800">
                <a:buClrTx/>
              </a:pPr>
              <a:t>‹#›</a:t>
            </a:fld>
            <a:endParaRPr lang="en-IE" kern="1200">
              <a:solidFill>
                <a:srgbClr val="26CAD3"/>
              </a:solidFill>
              <a:latin typeface="Calibri"/>
              <a:ea typeface="+mn-ea"/>
              <a:cs typeface="+mn-cs"/>
            </a:endParaRPr>
          </a:p>
        </p:txBody>
      </p:sp>
      <p:sp>
        <p:nvSpPr>
          <p:cNvPr id="10" name="Title 9"/>
          <p:cNvSpPr>
            <a:spLocks noGrp="1"/>
          </p:cNvSpPr>
          <p:nvPr>
            <p:ph type="title"/>
          </p:nvPr>
        </p:nvSpPr>
        <p:spPr/>
        <p:txBody>
          <a:bodyPr/>
          <a:lstStyle/>
          <a:p>
            <a:r>
              <a:rPr lang="en-US" smtClean="0"/>
              <a:t>Click to edit Master title style</a:t>
            </a:r>
            <a:endParaRPr lang="en-IE" dirty="0"/>
          </a:p>
        </p:txBody>
      </p:sp>
    </p:spTree>
    <p:extLst>
      <p:ext uri="{BB962C8B-B14F-4D97-AF65-F5344CB8AC3E}">
        <p14:creationId xmlns:p14="http://schemas.microsoft.com/office/powerpoint/2010/main" val="2010155674"/>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dirty="0"/>
          </a:p>
        </p:txBody>
      </p:sp>
    </p:spTree>
    <p:extLst>
      <p:ext uri="{BB962C8B-B14F-4D97-AF65-F5344CB8AC3E}">
        <p14:creationId xmlns:p14="http://schemas.microsoft.com/office/powerpoint/2010/main" val="1642806887"/>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CDF18273-91D1-4B65-9549-492A9C0A65F3}" type="datetime1">
              <a:rPr lang="en-IE" kern="1200" smtClean="0">
                <a:solidFill>
                  <a:srgbClr val="26CAD3"/>
                </a:solidFill>
                <a:latin typeface="Calibri"/>
                <a:ea typeface="+mn-ea"/>
                <a:cs typeface="+mn-cs"/>
              </a:rPr>
              <a:pPr defTabSz="685800">
                <a:buClrTx/>
              </a:pPr>
              <a:t>15/10/2019</a:t>
            </a:fld>
            <a:endParaRPr lang="en-IE" kern="1200">
              <a:solidFill>
                <a:srgbClr val="26CAD3"/>
              </a:solidFill>
              <a:latin typeface="Calibri"/>
              <a:ea typeface="+mn-ea"/>
              <a:cs typeface="+mn-cs"/>
            </a:endParaRPr>
          </a:p>
        </p:txBody>
      </p:sp>
      <p:sp>
        <p:nvSpPr>
          <p:cNvPr id="3" name="Footer Placeholder 2"/>
          <p:cNvSpPr>
            <a:spLocks noGrp="1"/>
          </p:cNvSpPr>
          <p:nvPr>
            <p:ph type="ftr" sz="quarter" idx="11"/>
          </p:nvPr>
        </p:nvSpPr>
        <p:spPr>
          <a:xfrm>
            <a:off x="1704952" y="4873336"/>
            <a:ext cx="3480112" cy="182504"/>
          </a:xfrm>
        </p:spPr>
        <p:txBody>
          <a:bodyPr/>
          <a:lstStyle/>
          <a:p>
            <a:pPr defTabSz="685800">
              <a:buClrTx/>
            </a:pPr>
            <a:endParaRPr lang="en-IE" kern="1200" dirty="0">
              <a:solidFill>
                <a:srgbClr val="26CAD3"/>
              </a:solidFill>
              <a:latin typeface="Calibri"/>
              <a:ea typeface="+mn-ea"/>
              <a:cs typeface="+mn-cs"/>
            </a:endParaRPr>
          </a:p>
        </p:txBody>
      </p:sp>
      <p:sp>
        <p:nvSpPr>
          <p:cNvPr id="4" name="Slide Number Placeholder 3"/>
          <p:cNvSpPr>
            <a:spLocks noGrp="1"/>
          </p:cNvSpPr>
          <p:nvPr>
            <p:ph type="sldNum" sz="quarter" idx="12"/>
          </p:nvPr>
        </p:nvSpPr>
        <p:spPr>
          <a:xfrm>
            <a:off x="8501903" y="4773478"/>
            <a:ext cx="571500" cy="273844"/>
          </a:xfrm>
        </p:spPr>
        <p:txBody>
          <a:bodyPr/>
          <a:lstStyle>
            <a:lvl1pPr>
              <a:defRPr sz="1350" b="0"/>
            </a:lvl1pPr>
          </a:lstStyle>
          <a:p>
            <a:pPr defTabSz="685800">
              <a:buClrTx/>
            </a:pPr>
            <a:fld id="{66D7C2A8-3574-48AF-9B9F-6538CE887783}" type="slidenum">
              <a:rPr lang="en-IE" kern="1200" smtClean="0">
                <a:solidFill>
                  <a:srgbClr val="26CAD3"/>
                </a:solidFill>
                <a:latin typeface="Calibri"/>
                <a:ea typeface="+mn-ea"/>
                <a:cs typeface="+mn-cs"/>
              </a:rPr>
              <a:pPr defTabSz="685800">
                <a:buClrTx/>
              </a:pPr>
              <a:t>‹#›</a:t>
            </a:fld>
            <a:endParaRPr lang="en-IE" kern="1200">
              <a:solidFill>
                <a:srgbClr val="26CAD3"/>
              </a:solidFill>
              <a:latin typeface="Calibri"/>
              <a:ea typeface="+mn-ea"/>
              <a:cs typeface="+mn-cs"/>
            </a:endParaRPr>
          </a:p>
        </p:txBody>
      </p:sp>
    </p:spTree>
    <p:extLst>
      <p:ext uri="{BB962C8B-B14F-4D97-AF65-F5344CB8AC3E}">
        <p14:creationId xmlns:p14="http://schemas.microsoft.com/office/powerpoint/2010/main" val="2205369768"/>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Image Slide 1">
    <p:spTree>
      <p:nvGrpSpPr>
        <p:cNvPr id="1" name=""/>
        <p:cNvGrpSpPr/>
        <p:nvPr/>
      </p:nvGrpSpPr>
      <p:grpSpPr>
        <a:xfrm>
          <a:off x="0" y="0"/>
          <a:ext cx="0" cy="0"/>
          <a:chOff x="0" y="0"/>
          <a:chExt cx="0" cy="0"/>
        </a:xfrm>
      </p:grpSpPr>
      <p:sp>
        <p:nvSpPr>
          <p:cNvPr id="15" name="Freeform 5"/>
          <p:cNvSpPr>
            <a:spLocks/>
          </p:cNvSpPr>
          <p:nvPr userDrawn="1"/>
        </p:nvSpPr>
        <p:spPr bwMode="auto">
          <a:xfrm>
            <a:off x="0" y="0"/>
            <a:ext cx="5022850" cy="5143500"/>
          </a:xfrm>
          <a:custGeom>
            <a:avLst/>
            <a:gdLst>
              <a:gd name="T0" fmla="*/ 0 w 1581"/>
              <a:gd name="T1" fmla="*/ 0 h 2160"/>
              <a:gd name="T2" fmla="*/ 0 w 1581"/>
              <a:gd name="T3" fmla="*/ 2160 h 2160"/>
              <a:gd name="T4" fmla="*/ 1098 w 1581"/>
              <a:gd name="T5" fmla="*/ 2160 h 2160"/>
              <a:gd name="T6" fmla="*/ 1294 w 1581"/>
              <a:gd name="T7" fmla="*/ 1971 h 2160"/>
              <a:gd name="T8" fmla="*/ 1511 w 1581"/>
              <a:gd name="T9" fmla="*/ 1542 h 2160"/>
              <a:gd name="T10" fmla="*/ 1568 w 1581"/>
              <a:gd name="T11" fmla="*/ 1168 h 2160"/>
              <a:gd name="T12" fmla="*/ 1581 w 1581"/>
              <a:gd name="T13" fmla="*/ 819 h 2160"/>
              <a:gd name="T14" fmla="*/ 1581 w 1581"/>
              <a:gd name="T15" fmla="*/ 0 h 2160"/>
              <a:gd name="T16" fmla="*/ 0 w 1581"/>
              <a:gd name="T17"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1" h="2160">
                <a:moveTo>
                  <a:pt x="0" y="0"/>
                </a:moveTo>
                <a:cubicBezTo>
                  <a:pt x="0" y="2160"/>
                  <a:pt x="0" y="2160"/>
                  <a:pt x="0" y="2160"/>
                </a:cubicBezTo>
                <a:cubicBezTo>
                  <a:pt x="1098" y="2160"/>
                  <a:pt x="1098" y="2160"/>
                  <a:pt x="1098" y="2160"/>
                </a:cubicBezTo>
                <a:cubicBezTo>
                  <a:pt x="1168" y="2106"/>
                  <a:pt x="1234" y="2043"/>
                  <a:pt x="1294" y="1971"/>
                </a:cubicBezTo>
                <a:cubicBezTo>
                  <a:pt x="1392" y="1856"/>
                  <a:pt x="1464" y="1713"/>
                  <a:pt x="1511" y="1542"/>
                </a:cubicBezTo>
                <a:cubicBezTo>
                  <a:pt x="1540" y="1431"/>
                  <a:pt x="1560" y="1306"/>
                  <a:pt x="1568" y="1168"/>
                </a:cubicBezTo>
                <a:cubicBezTo>
                  <a:pt x="1577" y="1029"/>
                  <a:pt x="1581" y="913"/>
                  <a:pt x="1581" y="819"/>
                </a:cubicBezTo>
                <a:cubicBezTo>
                  <a:pt x="1581" y="819"/>
                  <a:pt x="1581" y="444"/>
                  <a:pt x="1581" y="0"/>
                </a:cubicBezTo>
                <a:lnTo>
                  <a:pt x="0" y="0"/>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title"/>
          </p:nvPr>
        </p:nvSpPr>
        <p:spPr>
          <a:xfrm>
            <a:off x="644436" y="1671639"/>
            <a:ext cx="3498941" cy="1947862"/>
          </a:xfrm>
        </p:spPr>
        <p:txBody>
          <a:bodyPr anchor="t" anchorCtr="0">
            <a:noAutofit/>
          </a:bodyPr>
          <a:lstStyle>
            <a:lvl1pPr marL="95771" indent="-95771">
              <a:lnSpc>
                <a:spcPct val="85000"/>
              </a:lnSpc>
              <a:defRPr sz="1350">
                <a:solidFill>
                  <a:schemeClr val="accent1"/>
                </a:solidFill>
              </a:defRPr>
            </a:lvl1pPr>
          </a:lstStyle>
          <a:p>
            <a:r>
              <a:rPr lang="en-US" smtClean="0"/>
              <a:t>Click to edit Master title style</a:t>
            </a:r>
            <a:endParaRPr lang="en-IE" dirty="0"/>
          </a:p>
        </p:txBody>
      </p:sp>
      <p:sp>
        <p:nvSpPr>
          <p:cNvPr id="4" name="Date Placeholder 3"/>
          <p:cNvSpPr>
            <a:spLocks noGrp="1"/>
          </p:cNvSpPr>
          <p:nvPr>
            <p:ph type="dt" sz="half" idx="10"/>
          </p:nvPr>
        </p:nvSpPr>
        <p:spPr/>
        <p:txBody>
          <a:bodyPr/>
          <a:lstStyle>
            <a:lvl1pPr>
              <a:defRPr>
                <a:solidFill>
                  <a:schemeClr val="accent1"/>
                </a:solidFill>
              </a:defRPr>
            </a:lvl1pPr>
          </a:lstStyle>
          <a:p>
            <a:pPr defTabSz="685800">
              <a:buClrTx/>
            </a:pPr>
            <a:fld id="{5FCA71DE-D709-42DF-A1A0-187FAA922161}" type="datetime1">
              <a:rPr lang="en-IE" kern="1200" smtClean="0">
                <a:solidFill>
                  <a:srgbClr val="00667D"/>
                </a:solidFill>
                <a:latin typeface="Calibri"/>
                <a:ea typeface="+mn-ea"/>
                <a:cs typeface="+mn-cs"/>
              </a:rPr>
              <a:pPr defTabSz="685800">
                <a:buClrTx/>
              </a:pPr>
              <a:t>15/10/2019</a:t>
            </a:fld>
            <a:endParaRPr lang="en-IE" kern="1200" dirty="0">
              <a:solidFill>
                <a:srgbClr val="00667D"/>
              </a:solidFill>
              <a:latin typeface="Calibri"/>
              <a:ea typeface="+mn-ea"/>
              <a:cs typeface="+mn-cs"/>
            </a:endParaRPr>
          </a:p>
        </p:txBody>
      </p:sp>
      <p:sp>
        <p:nvSpPr>
          <p:cNvPr id="5" name="Footer Placeholder 4"/>
          <p:cNvSpPr>
            <a:spLocks noGrp="1"/>
          </p:cNvSpPr>
          <p:nvPr>
            <p:ph type="ftr" sz="quarter" idx="11"/>
          </p:nvPr>
        </p:nvSpPr>
        <p:spPr>
          <a:xfrm>
            <a:off x="3952189" y="4724847"/>
            <a:ext cx="3796646" cy="273844"/>
          </a:xfrm>
        </p:spPr>
        <p:txBody>
          <a:bodyPr/>
          <a:lstStyle>
            <a:lvl1pPr>
              <a:defRPr>
                <a:solidFill>
                  <a:schemeClr val="bg1"/>
                </a:solidFill>
              </a:defRPr>
            </a:lvl1pPr>
          </a:lstStyle>
          <a:p>
            <a:pPr defTabSz="685800">
              <a:buClrTx/>
            </a:pPr>
            <a:endParaRPr lang="en-IE" kern="1200" dirty="0">
              <a:solidFill>
                <a:prstClr val="white"/>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solidFill>
              </a:defRPr>
            </a:lvl1pPr>
          </a:lstStyle>
          <a:p>
            <a:pPr defTabSz="685800">
              <a:buClrTx/>
            </a:pPr>
            <a:fld id="{66D7C2A8-3574-48AF-9B9F-6538CE887783}" type="slidenum">
              <a:rPr lang="en-IE" kern="1200" smtClean="0">
                <a:solidFill>
                  <a:srgbClr val="00667D"/>
                </a:solidFill>
                <a:latin typeface="Calibri"/>
                <a:ea typeface="+mn-ea"/>
                <a:cs typeface="+mn-cs"/>
              </a:rPr>
              <a:pPr defTabSz="685800">
                <a:buClrTx/>
              </a:pPr>
              <a:t>‹#›</a:t>
            </a:fld>
            <a:endParaRPr lang="en-IE" kern="1200" dirty="0">
              <a:solidFill>
                <a:srgbClr val="00667D"/>
              </a:solidFill>
              <a:latin typeface="Calibri"/>
              <a:ea typeface="+mn-ea"/>
              <a:cs typeface="+mn-cs"/>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88099" y="1258490"/>
            <a:ext cx="2875326" cy="1966913"/>
          </a:xfrm>
          <a:prstGeom prst="rect">
            <a:avLst/>
          </a:prstGeom>
        </p:spPr>
      </p:pic>
      <p:pic>
        <p:nvPicPr>
          <p:cNvPr id="17" name="Picture 16"/>
          <p:cNvPicPr>
            <a:picLocks noChangeAspect="1"/>
          </p:cNvPicPr>
          <p:nvPr userDrawn="1"/>
        </p:nvPicPr>
        <p:blipFill rotWithShape="1">
          <a:blip r:embed="rId3" cstate="email">
            <a:biLevel thresh="25000"/>
            <a:extLst>
              <a:ext uri="{28A0092B-C50C-407E-A947-70E740481C1C}">
                <a14:useLocalDpi xmlns:a14="http://schemas.microsoft.com/office/drawing/2010/main"/>
              </a:ext>
            </a:extLst>
          </a:blip>
          <a:srcRect/>
          <a:stretch/>
        </p:blipFill>
        <p:spPr>
          <a:xfrm>
            <a:off x="8009559" y="4527351"/>
            <a:ext cx="895570" cy="442568"/>
          </a:xfrm>
          <a:prstGeom prst="rect">
            <a:avLst/>
          </a:prstGeom>
          <a:noFill/>
          <a:ln>
            <a:noFill/>
          </a:ln>
        </p:spPr>
      </p:pic>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507624" y="4693635"/>
            <a:ext cx="935702" cy="386607"/>
          </a:xfrm>
          <a:prstGeom prst="rect">
            <a:avLst/>
          </a:prstGeom>
        </p:spPr>
      </p:pic>
      <p:pic>
        <p:nvPicPr>
          <p:cNvPr id="10" name="Picture 9"/>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691328" y="4673446"/>
            <a:ext cx="2014276" cy="378719"/>
          </a:xfrm>
          <a:prstGeom prst="rect">
            <a:avLst/>
          </a:prstGeom>
        </p:spPr>
      </p:pic>
      <p:grpSp>
        <p:nvGrpSpPr>
          <p:cNvPr id="11" name="Group 10"/>
          <p:cNvGrpSpPr/>
          <p:nvPr userDrawn="1"/>
        </p:nvGrpSpPr>
        <p:grpSpPr>
          <a:xfrm>
            <a:off x="595313" y="4655713"/>
            <a:ext cx="3116151" cy="396452"/>
            <a:chOff x="586349" y="5903692"/>
            <a:chExt cx="3282633" cy="699935"/>
          </a:xfrm>
        </p:grpSpPr>
        <p:pic>
          <p:nvPicPr>
            <p:cNvPr id="13" name="Picture 12"/>
            <p:cNvPicPr>
              <a:picLocks noChangeAspect="1"/>
            </p:cNvPicPr>
            <p:nvPr/>
          </p:nvPicPr>
          <p:blipFill rotWithShape="1">
            <a:blip r:embed="rId6" cstate="email">
              <a:extLst>
                <a:ext uri="{28A0092B-C50C-407E-A947-70E740481C1C}">
                  <a14:useLocalDpi xmlns:a14="http://schemas.microsoft.com/office/drawing/2010/main"/>
                </a:ext>
              </a:extLst>
            </a:blip>
            <a:srcRect l="11807" t="40870" r="47831" b="41228"/>
            <a:stretch/>
          </p:blipFill>
          <p:spPr>
            <a:xfrm>
              <a:off x="586349" y="5970644"/>
              <a:ext cx="1724629" cy="553581"/>
            </a:xfrm>
            <a:prstGeom prst="rect">
              <a:avLst/>
            </a:prstGeom>
          </p:spPr>
        </p:pic>
        <p:pic>
          <p:nvPicPr>
            <p:cNvPr id="14" name="Picture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71007" y="5903692"/>
              <a:ext cx="897975" cy="699935"/>
            </a:xfrm>
            <a:prstGeom prst="rect">
              <a:avLst/>
            </a:prstGeom>
          </p:spPr>
        </p:pic>
      </p:grpSp>
    </p:spTree>
    <p:extLst>
      <p:ext uri="{BB962C8B-B14F-4D97-AF65-F5344CB8AC3E}">
        <p14:creationId xmlns:p14="http://schemas.microsoft.com/office/powerpoint/2010/main" val="1895858861"/>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Image Slide 2">
    <p:bg>
      <p:bgPr>
        <a:solidFill>
          <a:schemeClr val="bg1"/>
        </a:solidFill>
        <a:effectLst/>
      </p:bgPr>
    </p:bg>
    <p:spTree>
      <p:nvGrpSpPr>
        <p:cNvPr id="1" name=""/>
        <p:cNvGrpSpPr/>
        <p:nvPr/>
      </p:nvGrpSpPr>
      <p:grpSpPr>
        <a:xfrm>
          <a:off x="0" y="0"/>
          <a:ext cx="0" cy="0"/>
          <a:chOff x="0" y="0"/>
          <a:chExt cx="0" cy="0"/>
        </a:xfrm>
      </p:grpSpPr>
      <p:sp>
        <p:nvSpPr>
          <p:cNvPr id="15" name="Picture Placeholder 14"/>
          <p:cNvSpPr>
            <a:spLocks noGrp="1"/>
          </p:cNvSpPr>
          <p:nvPr>
            <p:ph type="pic" sz="quarter" idx="13"/>
          </p:nvPr>
        </p:nvSpPr>
        <p:spPr>
          <a:xfrm>
            <a:off x="0" y="0"/>
            <a:ext cx="9144000" cy="5143500"/>
          </a:xfrm>
          <a:custGeom>
            <a:avLst/>
            <a:gdLst>
              <a:gd name="connsiteX0" fmla="*/ 5381625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3637214 h 6858000"/>
              <a:gd name="connsiteX5" fmla="*/ 1365250 w 9144000"/>
              <a:gd name="connsiteY5" fmla="*/ 3830987 h 6858000"/>
              <a:gd name="connsiteX6" fmla="*/ 4210050 w 9144000"/>
              <a:gd name="connsiteY6" fmla="*/ 2808120 h 6858000"/>
              <a:gd name="connsiteX7" fmla="*/ 5381625 w 9144000"/>
              <a:gd name="connsiteY7" fmla="*/ 22236 h 6858000"/>
              <a:gd name="connsiteX8" fmla="*/ 5381625 w 9144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6858000">
                <a:moveTo>
                  <a:pt x="5381625" y="0"/>
                </a:moveTo>
                <a:lnTo>
                  <a:pt x="9144000" y="0"/>
                </a:lnTo>
                <a:lnTo>
                  <a:pt x="9144000" y="6858000"/>
                </a:lnTo>
                <a:lnTo>
                  <a:pt x="0" y="6858000"/>
                </a:lnTo>
                <a:lnTo>
                  <a:pt x="0" y="3637214"/>
                </a:lnTo>
                <a:cubicBezTo>
                  <a:pt x="422275" y="3767455"/>
                  <a:pt x="876300" y="3830987"/>
                  <a:pt x="1365250" y="3830987"/>
                </a:cubicBezTo>
                <a:cubicBezTo>
                  <a:pt x="2486025" y="3830987"/>
                  <a:pt x="3435350" y="3491090"/>
                  <a:pt x="4210050" y="2808120"/>
                </a:cubicBezTo>
                <a:cubicBezTo>
                  <a:pt x="4987925" y="2125150"/>
                  <a:pt x="5381625" y="1197581"/>
                  <a:pt x="5381625" y="22236"/>
                </a:cubicBezTo>
                <a:cubicBezTo>
                  <a:pt x="5381625" y="12707"/>
                  <a:pt x="5381625" y="6353"/>
                  <a:pt x="5381625" y="0"/>
                </a:cubicBezTo>
                <a:close/>
              </a:path>
            </a:pathLst>
          </a:custGeom>
          <a:solidFill>
            <a:schemeClr val="accent1"/>
          </a:solidFill>
        </p:spPr>
        <p:txBody>
          <a:bodyPr wrap="square" anchor="ctr" anchorCtr="0">
            <a:noAutofit/>
          </a:bodyPr>
          <a:lstStyle>
            <a:lvl1pPr marL="0" indent="0" algn="ctr">
              <a:buNone/>
              <a:defRPr baseline="0">
                <a:solidFill>
                  <a:schemeClr val="bg1"/>
                </a:solidFill>
              </a:defRPr>
            </a:lvl1pPr>
          </a:lstStyle>
          <a:p>
            <a:r>
              <a:rPr lang="en-US" smtClean="0"/>
              <a:t>Click icon to add picture</a:t>
            </a:r>
            <a:endParaRPr lang="en-IE" dirty="0"/>
          </a:p>
        </p:txBody>
      </p:sp>
      <p:sp>
        <p:nvSpPr>
          <p:cNvPr id="16" name="Freeform 5"/>
          <p:cNvSpPr>
            <a:spLocks/>
          </p:cNvSpPr>
          <p:nvPr userDrawn="1"/>
        </p:nvSpPr>
        <p:spPr bwMode="auto">
          <a:xfrm>
            <a:off x="2" y="3"/>
            <a:ext cx="5381625" cy="2873240"/>
          </a:xfrm>
          <a:custGeom>
            <a:avLst/>
            <a:gdLst>
              <a:gd name="T0" fmla="*/ 0 w 1695"/>
              <a:gd name="T1" fmla="*/ 1145 h 1206"/>
              <a:gd name="T2" fmla="*/ 430 w 1695"/>
              <a:gd name="T3" fmla="*/ 1206 h 1206"/>
              <a:gd name="T4" fmla="*/ 1326 w 1695"/>
              <a:gd name="T5" fmla="*/ 884 h 1206"/>
              <a:gd name="T6" fmla="*/ 1695 w 1695"/>
              <a:gd name="T7" fmla="*/ 7 h 1206"/>
              <a:gd name="T8" fmla="*/ 1695 w 1695"/>
              <a:gd name="T9" fmla="*/ 0 h 1206"/>
              <a:gd name="T10" fmla="*/ 0 w 1695"/>
              <a:gd name="T11" fmla="*/ 0 h 1206"/>
              <a:gd name="T12" fmla="*/ 0 w 1695"/>
              <a:gd name="T13" fmla="*/ 1145 h 1206"/>
            </a:gdLst>
            <a:ahLst/>
            <a:cxnLst>
              <a:cxn ang="0">
                <a:pos x="T0" y="T1"/>
              </a:cxn>
              <a:cxn ang="0">
                <a:pos x="T2" y="T3"/>
              </a:cxn>
              <a:cxn ang="0">
                <a:pos x="T4" y="T5"/>
              </a:cxn>
              <a:cxn ang="0">
                <a:pos x="T6" y="T7"/>
              </a:cxn>
              <a:cxn ang="0">
                <a:pos x="T8" y="T9"/>
              </a:cxn>
              <a:cxn ang="0">
                <a:pos x="T10" y="T11"/>
              </a:cxn>
              <a:cxn ang="0">
                <a:pos x="T12" y="T13"/>
              </a:cxn>
            </a:cxnLst>
            <a:rect l="0" t="0" r="r" b="b"/>
            <a:pathLst>
              <a:path w="1695" h="1206">
                <a:moveTo>
                  <a:pt x="0" y="1145"/>
                </a:moveTo>
                <a:cubicBezTo>
                  <a:pt x="133" y="1186"/>
                  <a:pt x="276" y="1206"/>
                  <a:pt x="430" y="1206"/>
                </a:cubicBezTo>
                <a:cubicBezTo>
                  <a:pt x="783" y="1206"/>
                  <a:pt x="1082" y="1099"/>
                  <a:pt x="1326" y="884"/>
                </a:cubicBezTo>
                <a:cubicBezTo>
                  <a:pt x="1571" y="669"/>
                  <a:pt x="1695" y="377"/>
                  <a:pt x="1695" y="7"/>
                </a:cubicBezTo>
                <a:cubicBezTo>
                  <a:pt x="1695" y="4"/>
                  <a:pt x="1695" y="2"/>
                  <a:pt x="1695" y="0"/>
                </a:cubicBezTo>
                <a:cubicBezTo>
                  <a:pt x="0" y="0"/>
                  <a:pt x="0" y="0"/>
                  <a:pt x="0" y="0"/>
                </a:cubicBezTo>
                <a:lnTo>
                  <a:pt x="0" y="1145"/>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title"/>
          </p:nvPr>
        </p:nvSpPr>
        <p:spPr>
          <a:xfrm>
            <a:off x="466725" y="401955"/>
            <a:ext cx="4133850" cy="1664970"/>
          </a:xfrm>
        </p:spPr>
        <p:txBody>
          <a:bodyPr anchor="t" anchorCtr="0">
            <a:noAutofit/>
          </a:bodyPr>
          <a:lstStyle>
            <a:lvl1pPr marL="101798" indent="-101798">
              <a:lnSpc>
                <a:spcPct val="85000"/>
              </a:lnSpc>
              <a:defRPr sz="1350">
                <a:solidFill>
                  <a:schemeClr val="accent1"/>
                </a:solidFill>
              </a:defRPr>
            </a:lvl1pPr>
          </a:lstStyle>
          <a:p>
            <a:r>
              <a:rPr lang="en-US" smtClean="0"/>
              <a:t>Click to edit Master title style</a:t>
            </a:r>
            <a:endParaRPr lang="en-IE" dirty="0"/>
          </a:p>
        </p:txBody>
      </p:sp>
      <p:sp>
        <p:nvSpPr>
          <p:cNvPr id="4" name="Date Placeholder 3"/>
          <p:cNvSpPr>
            <a:spLocks noGrp="1"/>
          </p:cNvSpPr>
          <p:nvPr>
            <p:ph type="dt" sz="half" idx="10"/>
          </p:nvPr>
        </p:nvSpPr>
        <p:spPr/>
        <p:txBody>
          <a:bodyPr/>
          <a:lstStyle>
            <a:lvl1pPr>
              <a:defRPr>
                <a:solidFill>
                  <a:schemeClr val="bg1"/>
                </a:solidFill>
              </a:defRPr>
            </a:lvl1pPr>
          </a:lstStyle>
          <a:p>
            <a:pPr defTabSz="685800">
              <a:buClrTx/>
            </a:pPr>
            <a:fld id="{C6E7448F-A86B-439A-B638-C64BFD9AAC0C}" type="datetime1">
              <a:rPr lang="en-IE" kern="1200" smtClean="0">
                <a:solidFill>
                  <a:prstClr val="white"/>
                </a:solidFill>
                <a:latin typeface="Calibri"/>
                <a:ea typeface="+mn-ea"/>
                <a:cs typeface="+mn-cs"/>
              </a:rPr>
              <a:pPr defTabSz="685800">
                <a:buClrTx/>
              </a:pPr>
              <a:t>15/10/2019</a:t>
            </a:fld>
            <a:endParaRPr lang="en-IE" kern="1200" dirty="0">
              <a:solidFill>
                <a:prstClr val="white"/>
              </a:solidFill>
              <a:latin typeface="Calibri"/>
              <a:ea typeface="+mn-ea"/>
              <a:cs typeface="+mn-cs"/>
            </a:endParaRPr>
          </a:p>
        </p:txBody>
      </p:sp>
      <p:sp>
        <p:nvSpPr>
          <p:cNvPr id="5" name="Footer Placeholder 4"/>
          <p:cNvSpPr>
            <a:spLocks noGrp="1"/>
          </p:cNvSpPr>
          <p:nvPr>
            <p:ph type="ftr" sz="quarter" idx="11"/>
          </p:nvPr>
        </p:nvSpPr>
        <p:spPr/>
        <p:txBody>
          <a:bodyPr/>
          <a:lstStyle>
            <a:lvl1pPr>
              <a:defRPr>
                <a:solidFill>
                  <a:schemeClr val="bg1"/>
                </a:solidFill>
              </a:defRPr>
            </a:lvl1pPr>
          </a:lstStyle>
          <a:p>
            <a:pPr defTabSz="685800">
              <a:buClrTx/>
            </a:pPr>
            <a:endParaRPr lang="en-IE" kern="1200">
              <a:solidFill>
                <a:prstClr val="white"/>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defTabSz="685800">
              <a:buClrTx/>
            </a:pPr>
            <a:fld id="{66D7C2A8-3574-48AF-9B9F-6538CE887783}" type="slidenum">
              <a:rPr lang="en-IE" kern="1200" smtClean="0">
                <a:solidFill>
                  <a:prstClr val="white"/>
                </a:solidFill>
                <a:latin typeface="Calibri"/>
                <a:ea typeface="+mn-ea"/>
                <a:cs typeface="+mn-cs"/>
              </a:rPr>
              <a:pPr defTabSz="685800">
                <a:buClrTx/>
              </a:pPr>
              <a:t>‹#›</a:t>
            </a:fld>
            <a:endParaRPr lang="en-IE" kern="1200">
              <a:solidFill>
                <a:prstClr val="white"/>
              </a:solidFill>
              <a:latin typeface="Calibri"/>
              <a:ea typeface="+mn-ea"/>
              <a:cs typeface="+mn-cs"/>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88099" y="1258490"/>
            <a:ext cx="2875326" cy="1966913"/>
          </a:xfrm>
          <a:prstGeom prst="rect">
            <a:avLst/>
          </a:prstGeom>
        </p:spPr>
      </p:pic>
      <p:pic>
        <p:nvPicPr>
          <p:cNvPr id="17" name="Picture 16"/>
          <p:cNvPicPr>
            <a:picLocks noChangeAspect="1"/>
          </p:cNvPicPr>
          <p:nvPr userDrawn="1"/>
        </p:nvPicPr>
        <p:blipFill rotWithShape="1">
          <a:blip r:embed="rId3" cstate="email">
            <a:biLevel thresh="25000"/>
            <a:extLst>
              <a:ext uri="{28A0092B-C50C-407E-A947-70E740481C1C}">
                <a14:useLocalDpi xmlns:a14="http://schemas.microsoft.com/office/drawing/2010/main"/>
              </a:ext>
            </a:extLst>
          </a:blip>
          <a:srcRect/>
          <a:stretch/>
        </p:blipFill>
        <p:spPr>
          <a:xfrm>
            <a:off x="8009559" y="4527351"/>
            <a:ext cx="895570" cy="442568"/>
          </a:xfrm>
          <a:prstGeom prst="rect">
            <a:avLst/>
          </a:prstGeom>
          <a:noFill/>
          <a:ln>
            <a:noFill/>
          </a:ln>
        </p:spPr>
      </p:pic>
    </p:spTree>
    <p:extLst>
      <p:ext uri="{BB962C8B-B14F-4D97-AF65-F5344CB8AC3E}">
        <p14:creationId xmlns:p14="http://schemas.microsoft.com/office/powerpoint/2010/main" val="1754518169"/>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Image Slide With Key Points">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3488355" y="0"/>
            <a:ext cx="5655646" cy="5143500"/>
          </a:xfrm>
          <a:custGeom>
            <a:avLst/>
            <a:gdLst>
              <a:gd name="connsiteX0" fmla="*/ 1534495 w 5655646"/>
              <a:gd name="connsiteY0" fmla="*/ 0 h 6858000"/>
              <a:gd name="connsiteX1" fmla="*/ 5655646 w 5655646"/>
              <a:gd name="connsiteY1" fmla="*/ 0 h 6858000"/>
              <a:gd name="connsiteX2" fmla="*/ 5655646 w 5655646"/>
              <a:gd name="connsiteY2" fmla="*/ 6858000 h 6858000"/>
              <a:gd name="connsiteX3" fmla="*/ 0 w 5655646"/>
              <a:gd name="connsiteY3" fmla="*/ 6858000 h 6858000"/>
              <a:gd name="connsiteX4" fmla="*/ 622694 w 5655646"/>
              <a:gd name="connsiteY4" fmla="*/ 6257925 h 6858000"/>
              <a:gd name="connsiteX5" fmla="*/ 1312105 w 5655646"/>
              <a:gd name="connsiteY5" fmla="*/ 4895850 h 6858000"/>
              <a:gd name="connsiteX6" fmla="*/ 1493194 w 5655646"/>
              <a:gd name="connsiteY6" fmla="*/ 3708400 h 6858000"/>
              <a:gd name="connsiteX7" fmla="*/ 1534495 w 5655646"/>
              <a:gd name="connsiteY7" fmla="*/ 2600325 h 6858000"/>
              <a:gd name="connsiteX8" fmla="*/ 1534495 w 5655646"/>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5646" h="6858000">
                <a:moveTo>
                  <a:pt x="1534495" y="0"/>
                </a:moveTo>
                <a:lnTo>
                  <a:pt x="5655646" y="0"/>
                </a:lnTo>
                <a:lnTo>
                  <a:pt x="5655646" y="6858000"/>
                </a:lnTo>
                <a:lnTo>
                  <a:pt x="0" y="6858000"/>
                </a:lnTo>
                <a:cubicBezTo>
                  <a:pt x="222391" y="6686550"/>
                  <a:pt x="432073" y="6486525"/>
                  <a:pt x="622694" y="6257925"/>
                </a:cubicBezTo>
                <a:cubicBezTo>
                  <a:pt x="934041" y="5892800"/>
                  <a:pt x="1162785" y="5438775"/>
                  <a:pt x="1312105" y="4895850"/>
                </a:cubicBezTo>
                <a:cubicBezTo>
                  <a:pt x="1404238" y="4543425"/>
                  <a:pt x="1467778" y="4146550"/>
                  <a:pt x="1493194" y="3708400"/>
                </a:cubicBezTo>
                <a:cubicBezTo>
                  <a:pt x="1521787" y="3267075"/>
                  <a:pt x="1534495" y="2898775"/>
                  <a:pt x="1534495" y="2600325"/>
                </a:cubicBezTo>
                <a:cubicBezTo>
                  <a:pt x="1534495" y="2600325"/>
                  <a:pt x="1534495" y="1409700"/>
                  <a:pt x="1534495" y="0"/>
                </a:cubicBezTo>
                <a:close/>
              </a:path>
            </a:pathLst>
          </a:custGeom>
          <a:solidFill>
            <a:schemeClr val="accent1"/>
          </a:solidFill>
        </p:spPr>
        <p:txBody>
          <a:bodyPr wrap="square" anchor="ctr" anchorCtr="0">
            <a:noAutofit/>
          </a:bodyPr>
          <a:lstStyle>
            <a:lvl1pPr marL="0" indent="0" algn="ctr">
              <a:buNone/>
              <a:defRPr baseline="0">
                <a:solidFill>
                  <a:schemeClr val="bg1"/>
                </a:solidFill>
              </a:defRPr>
            </a:lvl1pPr>
          </a:lstStyle>
          <a:p>
            <a:r>
              <a:rPr lang="en-US" smtClean="0"/>
              <a:t>Click icon to add picture</a:t>
            </a:r>
            <a:endParaRPr lang="en-IE" dirty="0"/>
          </a:p>
        </p:txBody>
      </p:sp>
      <p:sp>
        <p:nvSpPr>
          <p:cNvPr id="18" name="Freeform 5"/>
          <p:cNvSpPr>
            <a:spLocks/>
          </p:cNvSpPr>
          <p:nvPr userDrawn="1"/>
        </p:nvSpPr>
        <p:spPr bwMode="auto">
          <a:xfrm>
            <a:off x="0" y="0"/>
            <a:ext cx="5022850" cy="5143500"/>
          </a:xfrm>
          <a:custGeom>
            <a:avLst/>
            <a:gdLst>
              <a:gd name="T0" fmla="*/ 0 w 1581"/>
              <a:gd name="T1" fmla="*/ 0 h 2160"/>
              <a:gd name="T2" fmla="*/ 0 w 1581"/>
              <a:gd name="T3" fmla="*/ 2160 h 2160"/>
              <a:gd name="T4" fmla="*/ 1098 w 1581"/>
              <a:gd name="T5" fmla="*/ 2160 h 2160"/>
              <a:gd name="T6" fmla="*/ 1294 w 1581"/>
              <a:gd name="T7" fmla="*/ 1971 h 2160"/>
              <a:gd name="T8" fmla="*/ 1511 w 1581"/>
              <a:gd name="T9" fmla="*/ 1542 h 2160"/>
              <a:gd name="T10" fmla="*/ 1568 w 1581"/>
              <a:gd name="T11" fmla="*/ 1168 h 2160"/>
              <a:gd name="T12" fmla="*/ 1581 w 1581"/>
              <a:gd name="T13" fmla="*/ 819 h 2160"/>
              <a:gd name="T14" fmla="*/ 1581 w 1581"/>
              <a:gd name="T15" fmla="*/ 0 h 2160"/>
              <a:gd name="T16" fmla="*/ 0 w 1581"/>
              <a:gd name="T17"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1" h="2160">
                <a:moveTo>
                  <a:pt x="0" y="0"/>
                </a:moveTo>
                <a:cubicBezTo>
                  <a:pt x="0" y="2160"/>
                  <a:pt x="0" y="2160"/>
                  <a:pt x="0" y="2160"/>
                </a:cubicBezTo>
                <a:cubicBezTo>
                  <a:pt x="1098" y="2160"/>
                  <a:pt x="1098" y="2160"/>
                  <a:pt x="1098" y="2160"/>
                </a:cubicBezTo>
                <a:cubicBezTo>
                  <a:pt x="1168" y="2106"/>
                  <a:pt x="1234" y="2043"/>
                  <a:pt x="1294" y="1971"/>
                </a:cubicBezTo>
                <a:cubicBezTo>
                  <a:pt x="1392" y="1856"/>
                  <a:pt x="1464" y="1713"/>
                  <a:pt x="1511" y="1542"/>
                </a:cubicBezTo>
                <a:cubicBezTo>
                  <a:pt x="1540" y="1431"/>
                  <a:pt x="1560" y="1306"/>
                  <a:pt x="1568" y="1168"/>
                </a:cubicBezTo>
                <a:cubicBezTo>
                  <a:pt x="1577" y="1029"/>
                  <a:pt x="1581" y="913"/>
                  <a:pt x="1581" y="819"/>
                </a:cubicBezTo>
                <a:cubicBezTo>
                  <a:pt x="1581" y="819"/>
                  <a:pt x="1581" y="444"/>
                  <a:pt x="1581" y="0"/>
                </a:cubicBezTo>
                <a:lnTo>
                  <a:pt x="0" y="0"/>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4" name="Date Placeholder 3"/>
          <p:cNvSpPr>
            <a:spLocks noGrp="1"/>
          </p:cNvSpPr>
          <p:nvPr>
            <p:ph type="dt" sz="half" idx="10"/>
          </p:nvPr>
        </p:nvSpPr>
        <p:spPr/>
        <p:txBody>
          <a:bodyPr/>
          <a:lstStyle>
            <a:lvl1pPr>
              <a:defRPr>
                <a:solidFill>
                  <a:schemeClr val="accent1"/>
                </a:solidFill>
              </a:defRPr>
            </a:lvl1pPr>
          </a:lstStyle>
          <a:p>
            <a:pPr defTabSz="685800">
              <a:buClrTx/>
            </a:pPr>
            <a:fld id="{5F0D03D8-D5DA-4D81-9462-49F4E48E06A2}" type="datetime1">
              <a:rPr lang="en-IE" kern="1200" smtClean="0">
                <a:solidFill>
                  <a:srgbClr val="00667D"/>
                </a:solidFill>
                <a:latin typeface="Calibri"/>
                <a:ea typeface="+mn-ea"/>
                <a:cs typeface="+mn-cs"/>
              </a:rPr>
              <a:pPr defTabSz="685800">
                <a:buClrTx/>
              </a:pPr>
              <a:t>15/10/2019</a:t>
            </a:fld>
            <a:endParaRPr lang="en-IE" kern="1200" dirty="0">
              <a:solidFill>
                <a:srgbClr val="00667D"/>
              </a:solidFill>
              <a:latin typeface="Calibri"/>
              <a:ea typeface="+mn-ea"/>
              <a:cs typeface="+mn-cs"/>
            </a:endParaRPr>
          </a:p>
        </p:txBody>
      </p:sp>
      <p:sp>
        <p:nvSpPr>
          <p:cNvPr id="5" name="Footer Placeholder 4"/>
          <p:cNvSpPr>
            <a:spLocks noGrp="1"/>
          </p:cNvSpPr>
          <p:nvPr>
            <p:ph type="ftr" sz="quarter" idx="11"/>
          </p:nvPr>
        </p:nvSpPr>
        <p:spPr>
          <a:xfrm>
            <a:off x="3952189" y="4724847"/>
            <a:ext cx="3796646" cy="273844"/>
          </a:xfrm>
        </p:spPr>
        <p:txBody>
          <a:bodyPr/>
          <a:lstStyle>
            <a:lvl1pPr>
              <a:defRPr>
                <a:solidFill>
                  <a:schemeClr val="bg1"/>
                </a:solidFill>
              </a:defRPr>
            </a:lvl1pPr>
          </a:lstStyle>
          <a:p>
            <a:pPr defTabSz="685800">
              <a:buClrTx/>
            </a:pPr>
            <a:endParaRPr lang="en-IE" kern="1200" dirty="0">
              <a:solidFill>
                <a:prstClr val="white"/>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solidFill>
              </a:defRPr>
            </a:lvl1pPr>
          </a:lstStyle>
          <a:p>
            <a:pPr defTabSz="685800">
              <a:buClrTx/>
            </a:pPr>
            <a:fld id="{66D7C2A8-3574-48AF-9B9F-6538CE887783}" type="slidenum">
              <a:rPr lang="en-IE" kern="1200" smtClean="0">
                <a:solidFill>
                  <a:srgbClr val="00667D"/>
                </a:solidFill>
                <a:latin typeface="Calibri"/>
                <a:ea typeface="+mn-ea"/>
                <a:cs typeface="+mn-cs"/>
              </a:rPr>
              <a:pPr defTabSz="685800">
                <a:buClrTx/>
              </a:pPr>
              <a:t>‹#›</a:t>
            </a:fld>
            <a:endParaRPr lang="en-IE" kern="1200" dirty="0">
              <a:solidFill>
                <a:srgbClr val="00667D"/>
              </a:solidFill>
              <a:latin typeface="Calibri"/>
              <a:ea typeface="+mn-ea"/>
              <a:cs typeface="+mn-cs"/>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88099" y="1258490"/>
            <a:ext cx="2875326" cy="1966913"/>
          </a:xfrm>
          <a:prstGeom prst="rect">
            <a:avLst/>
          </a:prstGeom>
        </p:spPr>
      </p:pic>
      <p:sp>
        <p:nvSpPr>
          <p:cNvPr id="7" name="Text Placeholder 6"/>
          <p:cNvSpPr>
            <a:spLocks noGrp="1"/>
          </p:cNvSpPr>
          <p:nvPr>
            <p:ph type="body" sz="quarter" idx="14"/>
          </p:nvPr>
        </p:nvSpPr>
        <p:spPr>
          <a:xfrm>
            <a:off x="654673" y="1237710"/>
            <a:ext cx="3379166" cy="3289641"/>
          </a:xfrm>
        </p:spPr>
        <p:txBody>
          <a:bodyPr>
            <a:noAutofit/>
          </a:bodyPr>
          <a:lstStyle>
            <a:lvl1pPr marL="0" indent="0">
              <a:spcBef>
                <a:spcPts val="1519"/>
              </a:spcBef>
              <a:buNone/>
              <a:defRPr sz="1350" b="1">
                <a:solidFill>
                  <a:schemeClr val="accent2"/>
                </a:solidFill>
              </a:defRPr>
            </a:lvl1pPr>
            <a:lvl2pPr marL="0" indent="0">
              <a:spcBef>
                <a:spcPts val="225"/>
              </a:spcBef>
              <a:buNone/>
              <a:defRPr sz="1350"/>
            </a:lvl2pPr>
          </a:lstStyle>
          <a:p>
            <a:pPr lvl="0"/>
            <a:r>
              <a:rPr lang="en-US" smtClean="0"/>
              <a:t>Click to edit Master text styles</a:t>
            </a:r>
          </a:p>
          <a:p>
            <a:pPr lvl="1"/>
            <a:r>
              <a:rPr lang="en-US" smtClean="0"/>
              <a:t>Second level</a:t>
            </a:r>
          </a:p>
        </p:txBody>
      </p:sp>
      <p:pic>
        <p:nvPicPr>
          <p:cNvPr id="10" name="Picture 9"/>
          <p:cNvPicPr>
            <a:picLocks noChangeAspect="1"/>
          </p:cNvPicPr>
          <p:nvPr userDrawn="1"/>
        </p:nvPicPr>
        <p:blipFill rotWithShape="1">
          <a:blip r:embed="rId3" cstate="email">
            <a:biLevel thresh="25000"/>
            <a:extLst>
              <a:ext uri="{28A0092B-C50C-407E-A947-70E740481C1C}">
                <a14:useLocalDpi xmlns:a14="http://schemas.microsoft.com/office/drawing/2010/main"/>
              </a:ext>
            </a:extLst>
          </a:blip>
          <a:srcRect/>
          <a:stretch/>
        </p:blipFill>
        <p:spPr>
          <a:xfrm>
            <a:off x="8009559" y="4527351"/>
            <a:ext cx="895570" cy="442568"/>
          </a:xfrm>
          <a:prstGeom prst="rect">
            <a:avLst/>
          </a:prstGeom>
          <a:noFill/>
          <a:ln>
            <a:noFill/>
          </a:ln>
        </p:spPr>
      </p:pic>
    </p:spTree>
    <p:extLst>
      <p:ext uri="{BB962C8B-B14F-4D97-AF65-F5344CB8AC3E}">
        <p14:creationId xmlns:p14="http://schemas.microsoft.com/office/powerpoint/2010/main" val="327635199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5"/>
        <p:cNvGrpSpPr/>
        <p:nvPr/>
      </p:nvGrpSpPr>
      <p:grpSpPr>
        <a:xfrm>
          <a:off x="0" y="0"/>
          <a:ext cx="0" cy="0"/>
          <a:chOff x="0" y="0"/>
          <a:chExt cx="0" cy="0"/>
        </a:xfrm>
      </p:grpSpPr>
      <p:cxnSp>
        <p:nvCxnSpPr>
          <p:cNvPr id="56" name="Google Shape;56;p10"/>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57" name="Google Shape;57;p10"/>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58" name="Google Shape;58;p10"/>
          <p:cNvSpPr txBox="1">
            <a:spLocks noGrp="1"/>
          </p:cNvSpPr>
          <p:nvPr>
            <p:ph type="body" idx="1"/>
          </p:nvPr>
        </p:nvSpPr>
        <p:spPr>
          <a:xfrm>
            <a:off x="328017" y="4226025"/>
            <a:ext cx="8388600" cy="3936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59" name="Google Shape;59;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ext &amp; Image">
    <p:spTree>
      <p:nvGrpSpPr>
        <p:cNvPr id="1" name=""/>
        <p:cNvGrpSpPr/>
        <p:nvPr/>
      </p:nvGrpSpPr>
      <p:grpSpPr>
        <a:xfrm>
          <a:off x="0" y="0"/>
          <a:ext cx="0" cy="0"/>
          <a:chOff x="0" y="0"/>
          <a:chExt cx="0" cy="0"/>
        </a:xfrm>
      </p:grpSpPr>
      <p:sp>
        <p:nvSpPr>
          <p:cNvPr id="2" name="Title 1"/>
          <p:cNvSpPr>
            <a:spLocks noGrp="1"/>
          </p:cNvSpPr>
          <p:nvPr>
            <p:ph type="title"/>
          </p:nvPr>
        </p:nvSpPr>
        <p:spPr>
          <a:xfrm>
            <a:off x="656579" y="505233"/>
            <a:ext cx="3549663" cy="618173"/>
          </a:xfrm>
        </p:spPr>
        <p:txBody>
          <a:bodyPr/>
          <a:lstStyle/>
          <a:p>
            <a:r>
              <a:rPr lang="en-US" smtClean="0"/>
              <a:t>Click to edit Master title style</a:t>
            </a:r>
            <a:endParaRPr lang="en-IE" dirty="0"/>
          </a:p>
        </p:txBody>
      </p:sp>
      <p:sp>
        <p:nvSpPr>
          <p:cNvPr id="3" name="Content Placeholder 2"/>
          <p:cNvSpPr>
            <a:spLocks noGrp="1"/>
          </p:cNvSpPr>
          <p:nvPr>
            <p:ph sz="half" idx="1"/>
          </p:nvPr>
        </p:nvSpPr>
        <p:spPr>
          <a:xfrm>
            <a:off x="656579" y="1240974"/>
            <a:ext cx="3549663" cy="308936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dirty="0"/>
          </a:p>
        </p:txBody>
      </p:sp>
      <p:sp>
        <p:nvSpPr>
          <p:cNvPr id="10" name="Picture Placeholder 9"/>
          <p:cNvSpPr>
            <a:spLocks noGrp="1"/>
          </p:cNvSpPr>
          <p:nvPr>
            <p:ph type="pic" sz="quarter" idx="13"/>
          </p:nvPr>
        </p:nvSpPr>
        <p:spPr>
          <a:xfrm>
            <a:off x="4693922" y="1240974"/>
            <a:ext cx="3770811" cy="3089366"/>
          </a:xfrm>
        </p:spPr>
        <p:txBody>
          <a:bodyPr/>
          <a:lstStyle/>
          <a:p>
            <a:r>
              <a:rPr lang="en-US" smtClean="0"/>
              <a:t>Click icon to add picture</a:t>
            </a:r>
            <a:endParaRPr lang="en-IE" dirty="0"/>
          </a:p>
        </p:txBody>
      </p:sp>
      <p:cxnSp>
        <p:nvCxnSpPr>
          <p:cNvPr id="12" name="Straight Connector 11"/>
          <p:cNvCxnSpPr/>
          <p:nvPr userDrawn="1"/>
        </p:nvCxnSpPr>
        <p:spPr>
          <a:xfrm>
            <a:off x="656579" y="421889"/>
            <a:ext cx="3549663" cy="0"/>
          </a:xfrm>
          <a:prstGeom prst="line">
            <a:avLst/>
          </a:prstGeom>
          <a:ln w="254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9" name="Date Placeholder 8"/>
          <p:cNvSpPr>
            <a:spLocks noGrp="1"/>
          </p:cNvSpPr>
          <p:nvPr>
            <p:ph type="dt" sz="half" idx="14"/>
          </p:nvPr>
        </p:nvSpPr>
        <p:spPr/>
        <p:txBody>
          <a:bodyPr/>
          <a:lstStyle/>
          <a:p>
            <a:pPr defTabSz="685800">
              <a:buClrTx/>
            </a:pPr>
            <a:fld id="{8ECA2EE0-FA25-4DDB-90B5-8483C274EB62}" type="datetime1">
              <a:rPr lang="en-IE" kern="1200" smtClean="0">
                <a:solidFill>
                  <a:srgbClr val="26CAD3"/>
                </a:solidFill>
                <a:latin typeface="Calibri"/>
                <a:ea typeface="+mn-ea"/>
                <a:cs typeface="+mn-cs"/>
              </a:rPr>
              <a:pPr defTabSz="685800">
                <a:buClrTx/>
              </a:pPr>
              <a:t>15/10/2019</a:t>
            </a:fld>
            <a:endParaRPr lang="en-IE" kern="1200" dirty="0">
              <a:solidFill>
                <a:srgbClr val="26CAD3"/>
              </a:solidFill>
              <a:latin typeface="Calibri"/>
              <a:ea typeface="+mn-ea"/>
              <a:cs typeface="+mn-cs"/>
            </a:endParaRPr>
          </a:p>
        </p:txBody>
      </p:sp>
      <p:sp>
        <p:nvSpPr>
          <p:cNvPr id="14" name="Footer Placeholder 13"/>
          <p:cNvSpPr>
            <a:spLocks noGrp="1"/>
          </p:cNvSpPr>
          <p:nvPr>
            <p:ph type="ftr" sz="quarter" idx="15"/>
          </p:nvPr>
        </p:nvSpPr>
        <p:spPr/>
        <p:txBody>
          <a:bodyPr/>
          <a:lstStyle/>
          <a:p>
            <a:pPr defTabSz="685800">
              <a:buClrTx/>
            </a:pPr>
            <a:endParaRPr lang="en-IE" kern="1200" dirty="0">
              <a:solidFill>
                <a:srgbClr val="26CAD3"/>
              </a:solidFill>
              <a:latin typeface="Calibri"/>
              <a:ea typeface="+mn-ea"/>
              <a:cs typeface="+mn-cs"/>
            </a:endParaRPr>
          </a:p>
        </p:txBody>
      </p:sp>
      <p:sp>
        <p:nvSpPr>
          <p:cNvPr id="15" name="Slide Number Placeholder 14"/>
          <p:cNvSpPr>
            <a:spLocks noGrp="1"/>
          </p:cNvSpPr>
          <p:nvPr>
            <p:ph type="sldNum" sz="quarter" idx="16"/>
          </p:nvPr>
        </p:nvSpPr>
        <p:spPr/>
        <p:txBody>
          <a:bodyPr/>
          <a:lstStyle/>
          <a:p>
            <a:pPr defTabSz="685800">
              <a:buClrTx/>
            </a:pPr>
            <a:fld id="{66D7C2A8-3574-48AF-9B9F-6538CE887783}" type="slidenum">
              <a:rPr lang="en-IE" kern="1200" smtClean="0">
                <a:solidFill>
                  <a:srgbClr val="26CAD3"/>
                </a:solidFill>
                <a:latin typeface="Calibri"/>
                <a:ea typeface="+mn-ea"/>
                <a:cs typeface="+mn-cs"/>
              </a:rPr>
              <a:pPr defTabSz="685800">
                <a:buClrTx/>
              </a:pPr>
              <a:t>‹#›</a:t>
            </a:fld>
            <a:endParaRPr lang="en-IE" kern="1200" dirty="0">
              <a:solidFill>
                <a:srgbClr val="26CAD3"/>
              </a:solidFill>
              <a:latin typeface="Calibri"/>
              <a:ea typeface="+mn-ea"/>
              <a:cs typeface="+mn-cs"/>
            </a:endParaRP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44814" y="4461098"/>
            <a:ext cx="1498512" cy="619145"/>
          </a:xfrm>
          <a:prstGeom prst="rect">
            <a:avLst/>
          </a:prstGeom>
        </p:spPr>
      </p:pic>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91328" y="4673446"/>
            <a:ext cx="2014276" cy="378719"/>
          </a:xfrm>
          <a:prstGeom prst="rect">
            <a:avLst/>
          </a:prstGeom>
        </p:spPr>
      </p:pic>
      <p:grpSp>
        <p:nvGrpSpPr>
          <p:cNvPr id="17" name="Group 16"/>
          <p:cNvGrpSpPr/>
          <p:nvPr userDrawn="1"/>
        </p:nvGrpSpPr>
        <p:grpSpPr>
          <a:xfrm>
            <a:off x="595313" y="4655713"/>
            <a:ext cx="3116151" cy="396452"/>
            <a:chOff x="586349" y="5903692"/>
            <a:chExt cx="3282633" cy="699935"/>
          </a:xfrm>
        </p:grpSpPr>
        <p:pic>
          <p:nvPicPr>
            <p:cNvPr id="18" name="Picture 17"/>
            <p:cNvPicPr>
              <a:picLocks noChangeAspect="1"/>
            </p:cNvPicPr>
            <p:nvPr/>
          </p:nvPicPr>
          <p:blipFill rotWithShape="1">
            <a:blip r:embed="rId4" cstate="email">
              <a:extLst>
                <a:ext uri="{28A0092B-C50C-407E-A947-70E740481C1C}">
                  <a14:useLocalDpi xmlns:a14="http://schemas.microsoft.com/office/drawing/2010/main"/>
                </a:ext>
              </a:extLst>
            </a:blip>
            <a:srcRect l="11807" t="40870" r="47831" b="41228"/>
            <a:stretch/>
          </p:blipFill>
          <p:spPr>
            <a:xfrm>
              <a:off x="586349" y="5970644"/>
              <a:ext cx="1724629" cy="553581"/>
            </a:xfrm>
            <a:prstGeom prst="rect">
              <a:avLst/>
            </a:prstGeom>
          </p:spPr>
        </p:pic>
        <p:pic>
          <p:nvPicPr>
            <p:cNvPr id="19" name="Picture 1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1007" y="5903692"/>
              <a:ext cx="897975" cy="699935"/>
            </a:xfrm>
            <a:prstGeom prst="rect">
              <a:avLst/>
            </a:prstGeom>
          </p:spPr>
        </p:pic>
      </p:grpSp>
    </p:spTree>
    <p:extLst>
      <p:ext uri="{BB962C8B-B14F-4D97-AF65-F5344CB8AC3E}">
        <p14:creationId xmlns:p14="http://schemas.microsoft.com/office/powerpoint/2010/main" val="1837884964"/>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Image only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pPr defTabSz="685800">
              <a:buClrTx/>
            </a:pPr>
            <a:fld id="{8E65AF94-9857-4F14-B955-E63FB5701B7B}" type="datetime1">
              <a:rPr lang="en-IE" kern="1200" smtClean="0">
                <a:solidFill>
                  <a:prstClr val="white"/>
                </a:solidFill>
                <a:latin typeface="Calibri"/>
                <a:ea typeface="+mn-ea"/>
                <a:cs typeface="+mn-cs"/>
              </a:rPr>
              <a:pPr defTabSz="685800">
                <a:buClrTx/>
              </a:pPr>
              <a:t>15/10/2019</a:t>
            </a:fld>
            <a:endParaRPr lang="en-IE" kern="1200" dirty="0">
              <a:solidFill>
                <a:prstClr val="white"/>
              </a:solidFill>
              <a:latin typeface="Calibri"/>
              <a:ea typeface="+mn-ea"/>
              <a:cs typeface="+mn-cs"/>
            </a:endParaRPr>
          </a:p>
        </p:txBody>
      </p:sp>
      <p:sp>
        <p:nvSpPr>
          <p:cNvPr id="4" name="Footer Placeholder 3"/>
          <p:cNvSpPr>
            <a:spLocks noGrp="1"/>
          </p:cNvSpPr>
          <p:nvPr>
            <p:ph type="ftr" sz="quarter" idx="11"/>
          </p:nvPr>
        </p:nvSpPr>
        <p:spPr/>
        <p:txBody>
          <a:bodyPr/>
          <a:lstStyle>
            <a:lvl1pPr>
              <a:defRPr>
                <a:solidFill>
                  <a:schemeClr val="bg1"/>
                </a:solidFill>
              </a:defRPr>
            </a:lvl1pPr>
          </a:lstStyle>
          <a:p>
            <a:pPr defTabSz="685800">
              <a:buClrTx/>
            </a:pPr>
            <a:endParaRPr lang="en-IE" kern="1200" dirty="0">
              <a:solidFill>
                <a:prstClr val="white"/>
              </a:solidFill>
              <a:latin typeface="Calibri"/>
              <a:ea typeface="+mn-ea"/>
              <a:cs typeface="+mn-cs"/>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pPr defTabSz="685800">
              <a:buClrTx/>
            </a:pPr>
            <a:fld id="{66D7C2A8-3574-48AF-9B9F-6538CE887783}" type="slidenum">
              <a:rPr lang="en-IE" kern="1200" smtClean="0">
                <a:solidFill>
                  <a:prstClr val="white"/>
                </a:solidFill>
                <a:latin typeface="Calibri"/>
                <a:ea typeface="+mn-ea"/>
                <a:cs typeface="+mn-cs"/>
              </a:rPr>
              <a:pPr defTabSz="685800">
                <a:buClrTx/>
              </a:pPr>
              <a:t>‹#›</a:t>
            </a:fld>
            <a:endParaRPr lang="en-IE" kern="1200" dirty="0">
              <a:solidFill>
                <a:prstClr val="white"/>
              </a:solidFill>
              <a:latin typeface="Calibri"/>
              <a:ea typeface="+mn-ea"/>
              <a:cs typeface="+mn-cs"/>
            </a:endParaRPr>
          </a:p>
        </p:txBody>
      </p:sp>
      <p:sp>
        <p:nvSpPr>
          <p:cNvPr id="16" name="TextBox 15"/>
          <p:cNvSpPr txBox="1"/>
          <p:nvPr userDrawn="1"/>
        </p:nvSpPr>
        <p:spPr>
          <a:xfrm>
            <a:off x="7236490" y="5375078"/>
            <a:ext cx="1159292" cy="32624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760" b="0" i="0" u="none" strike="noStrike" kern="1200" cap="none" spc="0" normalizeH="0" baseline="0" noProof="0" dirty="0">
                <a:ln>
                  <a:noFill/>
                </a:ln>
                <a:solidFill>
                  <a:prstClr val="black"/>
                </a:solidFill>
                <a:effectLst/>
                <a:uLnTx/>
                <a:uFillTx/>
                <a:latin typeface="Calibri"/>
                <a:ea typeface="+mn-ea"/>
                <a:cs typeface="+mn-cs"/>
              </a:rPr>
              <a:t>Use Format Background </a:t>
            </a:r>
            <a:br>
              <a:rPr kumimoji="0" lang="en-GB" sz="760" b="0" i="0" u="none" strike="noStrike" kern="1200" cap="none" spc="0" normalizeH="0" baseline="0" noProof="0" dirty="0">
                <a:ln>
                  <a:noFill/>
                </a:ln>
                <a:solidFill>
                  <a:prstClr val="black"/>
                </a:solidFill>
                <a:effectLst/>
                <a:uLnTx/>
                <a:uFillTx/>
                <a:latin typeface="Calibri"/>
                <a:ea typeface="+mn-ea"/>
                <a:cs typeface="+mn-cs"/>
              </a:rPr>
            </a:br>
            <a:r>
              <a:rPr kumimoji="0" lang="en-GB" sz="760" b="0" i="0" u="none" strike="noStrike" kern="1200" cap="none" spc="0" normalizeH="0" baseline="0" noProof="0" dirty="0">
                <a:ln>
                  <a:noFill/>
                </a:ln>
                <a:solidFill>
                  <a:prstClr val="black"/>
                </a:solidFill>
                <a:effectLst/>
                <a:uLnTx/>
                <a:uFillTx/>
                <a:latin typeface="Calibri"/>
                <a:ea typeface="+mn-ea"/>
                <a:cs typeface="+mn-cs"/>
              </a:rPr>
              <a:t>to change the image fill</a:t>
            </a:r>
            <a:endParaRPr kumimoji="0" lang="en-IE" sz="76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2423713"/>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983" y="1855338"/>
            <a:ext cx="5129892" cy="3180670"/>
          </a:xfrm>
        </p:spPr>
        <p:txBody>
          <a:bodyPr anchor="b" anchorCtr="0"/>
          <a:lstStyle>
            <a:lvl1pPr>
              <a:lnSpc>
                <a:spcPct val="70000"/>
              </a:lnSpc>
              <a:defRPr sz="5400">
                <a:solidFill>
                  <a:schemeClr val="bg1"/>
                </a:solidFill>
              </a:defRPr>
            </a:lvl1pPr>
          </a:lstStyle>
          <a:p>
            <a:r>
              <a:rPr lang="en-US" dirty="0" smtClean="0"/>
              <a:t>Click to add thank you</a:t>
            </a:r>
            <a:endParaRPr lang="en-IE" dirty="0"/>
          </a:p>
        </p:txBody>
      </p:sp>
    </p:spTree>
    <p:extLst>
      <p:ext uri="{BB962C8B-B14F-4D97-AF65-F5344CB8AC3E}">
        <p14:creationId xmlns:p14="http://schemas.microsoft.com/office/powerpoint/2010/main" val="1178136365"/>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hank You Boing Fo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6511" y="3492980"/>
            <a:ext cx="3246976" cy="1343339"/>
          </a:xfrm>
          <a:prstGeom prst="rect">
            <a:avLst/>
          </a:prstGeom>
          <a:noFill/>
          <a:ln>
            <a:noFill/>
          </a:ln>
        </p:spPr>
      </p:pic>
    </p:spTree>
    <p:extLst>
      <p:ext uri="{BB962C8B-B14F-4D97-AF65-F5344CB8AC3E}">
        <p14:creationId xmlns:p14="http://schemas.microsoft.com/office/powerpoint/2010/main" val="3011989181"/>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a:buClrTx/>
            </a:pPr>
            <a:fld id="{3BBC8CBF-CC86-4A15-B56A-8624C61EA3FE}" type="datetime1">
              <a:rPr lang="en-IE" kern="1200" smtClean="0">
                <a:solidFill>
                  <a:srgbClr val="26CAD3"/>
                </a:solidFill>
                <a:latin typeface="Calibri"/>
                <a:ea typeface="+mn-ea"/>
                <a:cs typeface="+mn-cs"/>
              </a:rPr>
              <a:pPr defTabSz="685800">
                <a:buClrTx/>
              </a:pPr>
              <a:t>15/10/2019</a:t>
            </a:fld>
            <a:endParaRPr lang="en-US" kern="1200">
              <a:solidFill>
                <a:srgbClr val="26CAD3"/>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srgbClr val="26CAD3"/>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975AC64F-5B5F-4BE3-BDB6-C9ECBEA6CE71}" type="slidenum">
              <a:rPr lang="en-US" kern="1200" smtClean="0">
                <a:solidFill>
                  <a:srgbClr val="26CAD3"/>
                </a:solidFill>
                <a:latin typeface="Calibri"/>
                <a:ea typeface="+mn-ea"/>
                <a:cs typeface="+mn-cs"/>
              </a:rPr>
              <a:pPr defTabSz="685800">
                <a:buClrTx/>
              </a:pPr>
              <a:t>‹#›</a:t>
            </a:fld>
            <a:endParaRPr lang="en-US" kern="1200">
              <a:solidFill>
                <a:srgbClr val="26CAD3"/>
              </a:solidFill>
              <a:latin typeface="Calibri"/>
              <a:ea typeface="+mn-ea"/>
              <a:cs typeface="+mn-cs"/>
            </a:endParaRPr>
          </a:p>
        </p:txBody>
      </p:sp>
    </p:spTree>
    <p:extLst>
      <p:ext uri="{BB962C8B-B14F-4D97-AF65-F5344CB8AC3E}">
        <p14:creationId xmlns:p14="http://schemas.microsoft.com/office/powerpoint/2010/main" val="610687573"/>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 name="Freeform 5"/>
          <p:cNvSpPr>
            <a:spLocks/>
          </p:cNvSpPr>
          <p:nvPr userDrawn="1"/>
        </p:nvSpPr>
        <p:spPr bwMode="auto">
          <a:xfrm>
            <a:off x="-6861" y="2"/>
            <a:ext cx="6635045" cy="4272100"/>
          </a:xfrm>
          <a:custGeom>
            <a:avLst/>
            <a:gdLst>
              <a:gd name="T0" fmla="*/ 0 w 5867"/>
              <a:gd name="T1" fmla="*/ 0 h 4320"/>
              <a:gd name="T2" fmla="*/ 0 w 5867"/>
              <a:gd name="T3" fmla="*/ 4320 h 4320"/>
              <a:gd name="T4" fmla="*/ 3187 w 5867"/>
              <a:gd name="T5" fmla="*/ 4320 h 4320"/>
              <a:gd name="T6" fmla="*/ 4630 w 5867"/>
              <a:gd name="T7" fmla="*/ 3063 h 4320"/>
              <a:gd name="T8" fmla="*/ 5669 w 5867"/>
              <a:gd name="T9" fmla="*/ 1003 h 4320"/>
              <a:gd name="T10" fmla="*/ 5867 w 5867"/>
              <a:gd name="T11" fmla="*/ 0 h 4320"/>
              <a:gd name="T12" fmla="*/ 0 w 5867"/>
              <a:gd name="T13" fmla="*/ 0 h 4320"/>
              <a:gd name="connsiteX0" fmla="*/ 1517 w 11517"/>
              <a:gd name="connsiteY0" fmla="*/ 0 h 10474"/>
              <a:gd name="connsiteX1" fmla="*/ 0 w 11517"/>
              <a:gd name="connsiteY1" fmla="*/ 10082 h 10474"/>
              <a:gd name="connsiteX2" fmla="*/ 1517 w 11517"/>
              <a:gd name="connsiteY2" fmla="*/ 10000 h 10474"/>
              <a:gd name="connsiteX3" fmla="*/ 6949 w 11517"/>
              <a:gd name="connsiteY3" fmla="*/ 10000 h 10474"/>
              <a:gd name="connsiteX4" fmla="*/ 9409 w 11517"/>
              <a:gd name="connsiteY4" fmla="*/ 7090 h 10474"/>
              <a:gd name="connsiteX5" fmla="*/ 11180 w 11517"/>
              <a:gd name="connsiteY5" fmla="*/ 2322 h 10474"/>
              <a:gd name="connsiteX6" fmla="*/ 11517 w 11517"/>
              <a:gd name="connsiteY6" fmla="*/ 0 h 10474"/>
              <a:gd name="connsiteX7" fmla="*/ 1517 w 11517"/>
              <a:gd name="connsiteY7" fmla="*/ 0 h 10474"/>
              <a:gd name="connsiteX0" fmla="*/ 1517 w 11517"/>
              <a:gd name="connsiteY0" fmla="*/ 0 h 10082"/>
              <a:gd name="connsiteX1" fmla="*/ 0 w 11517"/>
              <a:gd name="connsiteY1" fmla="*/ 10082 h 10082"/>
              <a:gd name="connsiteX2" fmla="*/ 1517 w 11517"/>
              <a:gd name="connsiteY2" fmla="*/ 10000 h 10082"/>
              <a:gd name="connsiteX3" fmla="*/ 6949 w 11517"/>
              <a:gd name="connsiteY3" fmla="*/ 10000 h 10082"/>
              <a:gd name="connsiteX4" fmla="*/ 9409 w 11517"/>
              <a:gd name="connsiteY4" fmla="*/ 7090 h 10082"/>
              <a:gd name="connsiteX5" fmla="*/ 11180 w 11517"/>
              <a:gd name="connsiteY5" fmla="*/ 2322 h 10082"/>
              <a:gd name="connsiteX6" fmla="*/ 11517 w 11517"/>
              <a:gd name="connsiteY6" fmla="*/ 0 h 10082"/>
              <a:gd name="connsiteX7" fmla="*/ 1517 w 11517"/>
              <a:gd name="connsiteY7" fmla="*/ 0 h 10082"/>
              <a:gd name="connsiteX0" fmla="*/ 1488 w 11488"/>
              <a:gd name="connsiteY0" fmla="*/ 0 h 10015"/>
              <a:gd name="connsiteX1" fmla="*/ 1 w 11488"/>
              <a:gd name="connsiteY1" fmla="*/ 10015 h 10015"/>
              <a:gd name="connsiteX2" fmla="*/ 1488 w 11488"/>
              <a:gd name="connsiteY2" fmla="*/ 10000 h 10015"/>
              <a:gd name="connsiteX3" fmla="*/ 6920 w 11488"/>
              <a:gd name="connsiteY3" fmla="*/ 10000 h 10015"/>
              <a:gd name="connsiteX4" fmla="*/ 9380 w 11488"/>
              <a:gd name="connsiteY4" fmla="*/ 7090 h 10015"/>
              <a:gd name="connsiteX5" fmla="*/ 11151 w 11488"/>
              <a:gd name="connsiteY5" fmla="*/ 2322 h 10015"/>
              <a:gd name="connsiteX6" fmla="*/ 11488 w 11488"/>
              <a:gd name="connsiteY6" fmla="*/ 0 h 10015"/>
              <a:gd name="connsiteX7" fmla="*/ 1488 w 11488"/>
              <a:gd name="connsiteY7" fmla="*/ 0 h 10015"/>
              <a:gd name="connsiteX0" fmla="*/ 24 w 11488"/>
              <a:gd name="connsiteY0" fmla="*/ 22 h 10015"/>
              <a:gd name="connsiteX1" fmla="*/ 1 w 11488"/>
              <a:gd name="connsiteY1" fmla="*/ 10015 h 10015"/>
              <a:gd name="connsiteX2" fmla="*/ 1488 w 11488"/>
              <a:gd name="connsiteY2" fmla="*/ 10000 h 10015"/>
              <a:gd name="connsiteX3" fmla="*/ 6920 w 11488"/>
              <a:gd name="connsiteY3" fmla="*/ 10000 h 10015"/>
              <a:gd name="connsiteX4" fmla="*/ 9380 w 11488"/>
              <a:gd name="connsiteY4" fmla="*/ 7090 h 10015"/>
              <a:gd name="connsiteX5" fmla="*/ 11151 w 11488"/>
              <a:gd name="connsiteY5" fmla="*/ 2322 h 10015"/>
              <a:gd name="connsiteX6" fmla="*/ 11488 w 11488"/>
              <a:gd name="connsiteY6" fmla="*/ 0 h 10015"/>
              <a:gd name="connsiteX7" fmla="*/ 24 w 11488"/>
              <a:gd name="connsiteY7" fmla="*/ 22 h 10015"/>
              <a:gd name="connsiteX0" fmla="*/ 24 w 11488"/>
              <a:gd name="connsiteY0" fmla="*/ 469 h 10015"/>
              <a:gd name="connsiteX1" fmla="*/ 1 w 11488"/>
              <a:gd name="connsiteY1" fmla="*/ 10015 h 10015"/>
              <a:gd name="connsiteX2" fmla="*/ 1488 w 11488"/>
              <a:gd name="connsiteY2" fmla="*/ 10000 h 10015"/>
              <a:gd name="connsiteX3" fmla="*/ 6920 w 11488"/>
              <a:gd name="connsiteY3" fmla="*/ 10000 h 10015"/>
              <a:gd name="connsiteX4" fmla="*/ 9380 w 11488"/>
              <a:gd name="connsiteY4" fmla="*/ 7090 h 10015"/>
              <a:gd name="connsiteX5" fmla="*/ 11151 w 11488"/>
              <a:gd name="connsiteY5" fmla="*/ 2322 h 10015"/>
              <a:gd name="connsiteX6" fmla="*/ 11488 w 11488"/>
              <a:gd name="connsiteY6" fmla="*/ 0 h 10015"/>
              <a:gd name="connsiteX7" fmla="*/ 24 w 11488"/>
              <a:gd name="connsiteY7" fmla="*/ 469 h 10015"/>
              <a:gd name="connsiteX0" fmla="*/ 40 w 11488"/>
              <a:gd name="connsiteY0" fmla="*/ 0 h 10015"/>
              <a:gd name="connsiteX1" fmla="*/ 1 w 11488"/>
              <a:gd name="connsiteY1" fmla="*/ 10015 h 10015"/>
              <a:gd name="connsiteX2" fmla="*/ 1488 w 11488"/>
              <a:gd name="connsiteY2" fmla="*/ 10000 h 10015"/>
              <a:gd name="connsiteX3" fmla="*/ 6920 w 11488"/>
              <a:gd name="connsiteY3" fmla="*/ 10000 h 10015"/>
              <a:gd name="connsiteX4" fmla="*/ 9380 w 11488"/>
              <a:gd name="connsiteY4" fmla="*/ 7090 h 10015"/>
              <a:gd name="connsiteX5" fmla="*/ 11151 w 11488"/>
              <a:gd name="connsiteY5" fmla="*/ 2322 h 10015"/>
              <a:gd name="connsiteX6" fmla="*/ 11488 w 11488"/>
              <a:gd name="connsiteY6" fmla="*/ 0 h 10015"/>
              <a:gd name="connsiteX7" fmla="*/ 40 w 11488"/>
              <a:gd name="connsiteY7" fmla="*/ 0 h 10015"/>
              <a:gd name="connsiteX0" fmla="*/ 7 w 11455"/>
              <a:gd name="connsiteY0" fmla="*/ 0 h 10015"/>
              <a:gd name="connsiteX1" fmla="*/ 1 w 11455"/>
              <a:gd name="connsiteY1" fmla="*/ 10015 h 10015"/>
              <a:gd name="connsiteX2" fmla="*/ 1455 w 11455"/>
              <a:gd name="connsiteY2" fmla="*/ 10000 h 10015"/>
              <a:gd name="connsiteX3" fmla="*/ 6887 w 11455"/>
              <a:gd name="connsiteY3" fmla="*/ 10000 h 10015"/>
              <a:gd name="connsiteX4" fmla="*/ 9347 w 11455"/>
              <a:gd name="connsiteY4" fmla="*/ 7090 h 10015"/>
              <a:gd name="connsiteX5" fmla="*/ 11118 w 11455"/>
              <a:gd name="connsiteY5" fmla="*/ 2322 h 10015"/>
              <a:gd name="connsiteX6" fmla="*/ 11455 w 11455"/>
              <a:gd name="connsiteY6" fmla="*/ 0 h 10015"/>
              <a:gd name="connsiteX7" fmla="*/ 7 w 11455"/>
              <a:gd name="connsiteY7" fmla="*/ 0 h 1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55" h="10015">
                <a:moveTo>
                  <a:pt x="7" y="0"/>
                </a:moveTo>
                <a:cubicBezTo>
                  <a:pt x="11" y="2412"/>
                  <a:pt x="-3" y="7603"/>
                  <a:pt x="1" y="10015"/>
                </a:cubicBezTo>
                <a:cubicBezTo>
                  <a:pt x="22" y="9966"/>
                  <a:pt x="307" y="10003"/>
                  <a:pt x="1455" y="10000"/>
                </a:cubicBezTo>
                <a:lnTo>
                  <a:pt x="6887" y="10000"/>
                </a:lnTo>
                <a:cubicBezTo>
                  <a:pt x="7790" y="9243"/>
                  <a:pt x="8609" y="8273"/>
                  <a:pt x="9347" y="7090"/>
                </a:cubicBezTo>
                <a:cubicBezTo>
                  <a:pt x="10143" y="5808"/>
                  <a:pt x="10739" y="4222"/>
                  <a:pt x="11118" y="2322"/>
                </a:cubicBezTo>
                <a:cubicBezTo>
                  <a:pt x="11259" y="1602"/>
                  <a:pt x="11371" y="826"/>
                  <a:pt x="11455" y="0"/>
                </a:cubicBezTo>
                <a:lnTo>
                  <a:pt x="7" y="0"/>
                </a:lnTo>
                <a:close/>
              </a:path>
            </a:pathLst>
          </a:custGeom>
          <a:solidFill>
            <a:schemeClr val="accent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18" name="Title 1"/>
          <p:cNvSpPr>
            <a:spLocks noGrp="1"/>
          </p:cNvSpPr>
          <p:nvPr>
            <p:ph type="ctrTitle"/>
          </p:nvPr>
        </p:nvSpPr>
        <p:spPr>
          <a:xfrm>
            <a:off x="473697" y="327422"/>
            <a:ext cx="4812678" cy="1468385"/>
          </a:xfrm>
        </p:spPr>
        <p:txBody>
          <a:bodyPr anchor="b">
            <a:noAutofit/>
          </a:bodyPr>
          <a:lstStyle>
            <a:lvl1pPr algn="l">
              <a:lnSpc>
                <a:spcPct val="85000"/>
              </a:lnSpc>
              <a:defRPr sz="2475">
                <a:solidFill>
                  <a:schemeClr val="bg1"/>
                </a:solidFill>
              </a:defRPr>
            </a:lvl1pPr>
          </a:lstStyle>
          <a:p>
            <a:r>
              <a:rPr lang="en-US" smtClean="0"/>
              <a:t>Click to edit Master title style</a:t>
            </a:r>
            <a:endParaRPr lang="en-IE" dirty="0"/>
          </a:p>
        </p:txBody>
      </p:sp>
      <p:sp>
        <p:nvSpPr>
          <p:cNvPr id="19" name="Subtitle 2"/>
          <p:cNvSpPr>
            <a:spLocks noGrp="1"/>
          </p:cNvSpPr>
          <p:nvPr>
            <p:ph type="subTitle" idx="1"/>
          </p:nvPr>
        </p:nvSpPr>
        <p:spPr>
          <a:xfrm>
            <a:off x="473697" y="1762126"/>
            <a:ext cx="4812678" cy="1385888"/>
          </a:xfrm>
        </p:spPr>
        <p:txBody>
          <a:bodyPr>
            <a:noAutofit/>
          </a:bodyPr>
          <a:lstStyle>
            <a:lvl1pPr marL="0" indent="0" algn="l">
              <a:lnSpc>
                <a:spcPct val="85000"/>
              </a:lnSpc>
              <a:buNone/>
              <a:defRPr sz="2475" b="0" baseline="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IE" dirty="0"/>
          </a:p>
        </p:txBody>
      </p:sp>
      <p:sp>
        <p:nvSpPr>
          <p:cNvPr id="20" name="Text Placeholder 10"/>
          <p:cNvSpPr>
            <a:spLocks noGrp="1"/>
          </p:cNvSpPr>
          <p:nvPr>
            <p:ph type="body" sz="quarter" idx="13"/>
          </p:nvPr>
        </p:nvSpPr>
        <p:spPr>
          <a:xfrm>
            <a:off x="473870" y="3344160"/>
            <a:ext cx="3798094" cy="921544"/>
          </a:xfrm>
        </p:spPr>
        <p:txBody>
          <a:bodyPr>
            <a:noAutofit/>
          </a:bodyPr>
          <a:lstStyle>
            <a:lvl1pPr marL="0" indent="0">
              <a:spcBef>
                <a:spcPts val="0"/>
              </a:spcBef>
              <a:buNone/>
              <a:defRPr sz="1069" b="1" baseline="0">
                <a:solidFill>
                  <a:schemeClr val="accent2"/>
                </a:solidFill>
              </a:defRPr>
            </a:lvl1pPr>
            <a:lvl2pPr marL="257175" indent="0">
              <a:buNone/>
              <a:defRPr sz="1069" b="1"/>
            </a:lvl2pPr>
            <a:lvl3pPr marL="514350" indent="0">
              <a:buNone/>
              <a:defRPr sz="1069" b="1"/>
            </a:lvl3pPr>
            <a:lvl4pPr marL="771525" indent="0">
              <a:buNone/>
              <a:defRPr sz="1069" b="1"/>
            </a:lvl4pPr>
            <a:lvl5pPr marL="1028700" indent="0">
              <a:buNone/>
              <a:defRPr sz="1069" b="1"/>
            </a:lvl5pPr>
          </a:lstStyle>
          <a:p>
            <a:pPr lvl="0"/>
            <a:r>
              <a:rPr lang="en-US" smtClean="0"/>
              <a:t>Edit Master text styles</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44814" y="4461098"/>
            <a:ext cx="1498512" cy="619145"/>
          </a:xfrm>
          <a:prstGeom prst="rect">
            <a:avLst/>
          </a:prstGeom>
        </p:spPr>
      </p:pic>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91328" y="4673446"/>
            <a:ext cx="2014276" cy="378719"/>
          </a:xfrm>
          <a:prstGeom prst="rect">
            <a:avLst/>
          </a:prstGeom>
        </p:spPr>
      </p:pic>
      <p:grpSp>
        <p:nvGrpSpPr>
          <p:cNvPr id="12" name="Group 11"/>
          <p:cNvGrpSpPr/>
          <p:nvPr userDrawn="1"/>
        </p:nvGrpSpPr>
        <p:grpSpPr>
          <a:xfrm>
            <a:off x="595313" y="4655713"/>
            <a:ext cx="3116151" cy="396452"/>
            <a:chOff x="586349" y="5903692"/>
            <a:chExt cx="3282633" cy="699935"/>
          </a:xfrm>
        </p:grpSpPr>
        <p:pic>
          <p:nvPicPr>
            <p:cNvPr id="13" name="Picture 12"/>
            <p:cNvPicPr>
              <a:picLocks noChangeAspect="1"/>
            </p:cNvPicPr>
            <p:nvPr/>
          </p:nvPicPr>
          <p:blipFill rotWithShape="1">
            <a:blip r:embed="rId4" cstate="email">
              <a:extLst>
                <a:ext uri="{28A0092B-C50C-407E-A947-70E740481C1C}">
                  <a14:useLocalDpi xmlns:a14="http://schemas.microsoft.com/office/drawing/2010/main"/>
                </a:ext>
              </a:extLst>
            </a:blip>
            <a:srcRect l="11807" t="40870" r="47831" b="41228"/>
            <a:stretch/>
          </p:blipFill>
          <p:spPr>
            <a:xfrm>
              <a:off x="586349" y="5970644"/>
              <a:ext cx="1724629" cy="553581"/>
            </a:xfrm>
            <a:prstGeom prst="rect">
              <a:avLst/>
            </a:prstGeom>
          </p:spPr>
        </p:pic>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1007" y="5903692"/>
              <a:ext cx="897975" cy="699935"/>
            </a:xfrm>
            <a:prstGeom prst="rect">
              <a:avLst/>
            </a:prstGeom>
          </p:spPr>
        </p:pic>
      </p:grpSp>
    </p:spTree>
    <p:extLst>
      <p:ext uri="{BB962C8B-B14F-4D97-AF65-F5344CB8AC3E}">
        <p14:creationId xmlns:p14="http://schemas.microsoft.com/office/powerpoint/2010/main" val="1778271612"/>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3" name="Freeform 5"/>
          <p:cNvSpPr>
            <a:spLocks/>
          </p:cNvSpPr>
          <p:nvPr userDrawn="1"/>
        </p:nvSpPr>
        <p:spPr bwMode="auto">
          <a:xfrm>
            <a:off x="3" y="4"/>
            <a:ext cx="8307977" cy="4570469"/>
          </a:xfrm>
          <a:custGeom>
            <a:avLst/>
            <a:gdLst>
              <a:gd name="T0" fmla="*/ 0 w 2616"/>
              <a:gd name="T1" fmla="*/ 0 h 1918"/>
              <a:gd name="T2" fmla="*/ 0 w 2616"/>
              <a:gd name="T3" fmla="*/ 1893 h 1918"/>
              <a:gd name="T4" fmla="*/ 441 w 2616"/>
              <a:gd name="T5" fmla="*/ 1915 h 1918"/>
              <a:gd name="T6" fmla="*/ 986 w 2616"/>
              <a:gd name="T7" fmla="*/ 1839 h 1918"/>
              <a:gd name="T8" fmla="*/ 1612 w 2616"/>
              <a:gd name="T9" fmla="*/ 1581 h 1918"/>
              <a:gd name="T10" fmla="*/ 2173 w 2616"/>
              <a:gd name="T11" fmla="*/ 1105 h 1918"/>
              <a:gd name="T12" fmla="*/ 2543 w 2616"/>
              <a:gd name="T13" fmla="*/ 372 h 1918"/>
              <a:gd name="T14" fmla="*/ 2616 w 2616"/>
              <a:gd name="T15" fmla="*/ 0 h 1918"/>
              <a:gd name="T16" fmla="*/ 0 w 2616"/>
              <a:gd name="T17" fmla="*/ 0 h 1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16" h="1918">
                <a:moveTo>
                  <a:pt x="0" y="0"/>
                </a:moveTo>
                <a:cubicBezTo>
                  <a:pt x="0" y="1893"/>
                  <a:pt x="0" y="1893"/>
                  <a:pt x="0" y="1893"/>
                </a:cubicBezTo>
                <a:cubicBezTo>
                  <a:pt x="240" y="1918"/>
                  <a:pt x="441" y="1915"/>
                  <a:pt x="441" y="1915"/>
                </a:cubicBezTo>
                <a:cubicBezTo>
                  <a:pt x="594" y="1915"/>
                  <a:pt x="775" y="1890"/>
                  <a:pt x="986" y="1839"/>
                </a:cubicBezTo>
                <a:cubicBezTo>
                  <a:pt x="1197" y="1787"/>
                  <a:pt x="1405" y="1702"/>
                  <a:pt x="1612" y="1581"/>
                </a:cubicBezTo>
                <a:cubicBezTo>
                  <a:pt x="1819" y="1461"/>
                  <a:pt x="2006" y="1303"/>
                  <a:pt x="2173" y="1105"/>
                </a:cubicBezTo>
                <a:cubicBezTo>
                  <a:pt x="2339" y="908"/>
                  <a:pt x="2464" y="664"/>
                  <a:pt x="2543" y="372"/>
                </a:cubicBezTo>
                <a:cubicBezTo>
                  <a:pt x="2574" y="257"/>
                  <a:pt x="2598" y="133"/>
                  <a:pt x="2616" y="0"/>
                </a:cubicBezTo>
                <a:lnTo>
                  <a:pt x="0" y="0"/>
                </a:lnTo>
                <a:close/>
              </a:path>
            </a:pathLst>
          </a:custGeom>
          <a:solidFill>
            <a:schemeClr val="accent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ctrTitle"/>
          </p:nvPr>
        </p:nvSpPr>
        <p:spPr>
          <a:xfrm>
            <a:off x="647869" y="314329"/>
            <a:ext cx="7200000" cy="952436"/>
          </a:xfrm>
        </p:spPr>
        <p:txBody>
          <a:bodyPr anchor="b">
            <a:noAutofit/>
          </a:bodyPr>
          <a:lstStyle>
            <a:lvl1pPr algn="l">
              <a:lnSpc>
                <a:spcPct val="85000"/>
              </a:lnSpc>
              <a:defRPr sz="2363">
                <a:solidFill>
                  <a:schemeClr val="bg1"/>
                </a:solidFill>
              </a:defRPr>
            </a:lvl1pPr>
          </a:lstStyle>
          <a:p>
            <a:r>
              <a:rPr lang="en-US" smtClean="0"/>
              <a:t>Click to edit Master title style</a:t>
            </a:r>
            <a:endParaRPr lang="en-IE" dirty="0"/>
          </a:p>
        </p:txBody>
      </p:sp>
      <p:sp>
        <p:nvSpPr>
          <p:cNvPr id="3" name="Subtitle 2"/>
          <p:cNvSpPr>
            <a:spLocks noGrp="1"/>
          </p:cNvSpPr>
          <p:nvPr>
            <p:ph type="subTitle" idx="1"/>
          </p:nvPr>
        </p:nvSpPr>
        <p:spPr>
          <a:xfrm>
            <a:off x="647869" y="1286020"/>
            <a:ext cx="7200000" cy="810569"/>
          </a:xfrm>
        </p:spPr>
        <p:txBody>
          <a:bodyPr>
            <a:noAutofit/>
          </a:bodyPr>
          <a:lstStyle>
            <a:lvl1pPr marL="0" indent="0" algn="l">
              <a:lnSpc>
                <a:spcPct val="85000"/>
              </a:lnSpc>
              <a:buNone/>
              <a:defRPr sz="1913" b="0" baseline="0">
                <a:solidFill>
                  <a:schemeClr val="bg1"/>
                </a:solidFill>
              </a:defRPr>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smtClean="0"/>
              <a:t>Click to edit Master subtitle style</a:t>
            </a:r>
            <a:endParaRPr lang="en-IE" dirty="0"/>
          </a:p>
        </p:txBody>
      </p:sp>
      <p:sp>
        <p:nvSpPr>
          <p:cNvPr id="11" name="Text Placeholder 10"/>
          <p:cNvSpPr>
            <a:spLocks noGrp="1"/>
          </p:cNvSpPr>
          <p:nvPr>
            <p:ph type="body" sz="quarter" idx="13"/>
          </p:nvPr>
        </p:nvSpPr>
        <p:spPr>
          <a:xfrm>
            <a:off x="648042" y="2325259"/>
            <a:ext cx="3798094" cy="921544"/>
          </a:xfrm>
        </p:spPr>
        <p:txBody>
          <a:bodyPr>
            <a:noAutofit/>
          </a:bodyPr>
          <a:lstStyle>
            <a:lvl1pPr marL="0" indent="0">
              <a:spcBef>
                <a:spcPts val="0"/>
              </a:spcBef>
              <a:buNone/>
              <a:defRPr sz="1013" b="1" baseline="0">
                <a:solidFill>
                  <a:schemeClr val="accent2"/>
                </a:solidFill>
              </a:defRPr>
            </a:lvl1pPr>
            <a:lvl2pPr marL="192881" indent="0">
              <a:buNone/>
              <a:defRPr sz="802" b="1"/>
            </a:lvl2pPr>
            <a:lvl3pPr marL="385763" indent="0">
              <a:buNone/>
              <a:defRPr sz="802" b="1"/>
            </a:lvl3pPr>
            <a:lvl4pPr marL="578644" indent="0">
              <a:buNone/>
              <a:defRPr sz="802" b="1"/>
            </a:lvl4pPr>
            <a:lvl5pPr marL="771525" indent="0">
              <a:buNone/>
              <a:defRPr sz="802" b="1"/>
            </a:lvl5pPr>
          </a:lstStyle>
          <a:p>
            <a:pPr lvl="0"/>
            <a:r>
              <a:rPr lang="en-US" smtClean="0"/>
              <a:t>Click to edit Master text styles</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44814" y="4461098"/>
            <a:ext cx="1498512" cy="619145"/>
          </a:xfrm>
          <a:prstGeom prst="rect">
            <a:avLst/>
          </a:prstGeom>
        </p:spPr>
      </p:pic>
      <p:pic>
        <p:nvPicPr>
          <p:cNvPr id="16" name="Picture 1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91328" y="4673446"/>
            <a:ext cx="2014276" cy="378719"/>
          </a:xfrm>
          <a:prstGeom prst="rect">
            <a:avLst/>
          </a:prstGeom>
        </p:spPr>
      </p:pic>
      <p:grpSp>
        <p:nvGrpSpPr>
          <p:cNvPr id="18" name="Group 17"/>
          <p:cNvGrpSpPr/>
          <p:nvPr userDrawn="1"/>
        </p:nvGrpSpPr>
        <p:grpSpPr>
          <a:xfrm>
            <a:off x="595313" y="4655713"/>
            <a:ext cx="3116151" cy="396452"/>
            <a:chOff x="586349" y="5903692"/>
            <a:chExt cx="3282633" cy="699935"/>
          </a:xfrm>
        </p:grpSpPr>
        <p:pic>
          <p:nvPicPr>
            <p:cNvPr id="19" name="Picture 18"/>
            <p:cNvPicPr>
              <a:picLocks noChangeAspect="1"/>
            </p:cNvPicPr>
            <p:nvPr/>
          </p:nvPicPr>
          <p:blipFill rotWithShape="1">
            <a:blip r:embed="rId4" cstate="email">
              <a:extLst>
                <a:ext uri="{28A0092B-C50C-407E-A947-70E740481C1C}">
                  <a14:useLocalDpi xmlns:a14="http://schemas.microsoft.com/office/drawing/2010/main"/>
                </a:ext>
              </a:extLst>
            </a:blip>
            <a:srcRect l="11807" t="40870" r="47831" b="41228"/>
            <a:stretch/>
          </p:blipFill>
          <p:spPr>
            <a:xfrm>
              <a:off x="586349" y="5970644"/>
              <a:ext cx="1724629" cy="553581"/>
            </a:xfrm>
            <a:prstGeom prst="rect">
              <a:avLst/>
            </a:prstGeom>
          </p:spPr>
        </p:pic>
        <p:pic>
          <p:nvPicPr>
            <p:cNvPr id="20" name="Picture 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1007" y="5903692"/>
              <a:ext cx="897975" cy="699935"/>
            </a:xfrm>
            <a:prstGeom prst="rect">
              <a:avLst/>
            </a:prstGeom>
          </p:spPr>
        </p:pic>
      </p:grpSp>
    </p:spTree>
    <p:extLst>
      <p:ext uri="{BB962C8B-B14F-4D97-AF65-F5344CB8AC3E}">
        <p14:creationId xmlns:p14="http://schemas.microsoft.com/office/powerpoint/2010/main" val="4063063487"/>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16" name="Freeform 5"/>
          <p:cNvSpPr>
            <a:spLocks/>
          </p:cNvSpPr>
          <p:nvPr userDrawn="1"/>
        </p:nvSpPr>
        <p:spPr bwMode="auto">
          <a:xfrm>
            <a:off x="3" y="4"/>
            <a:ext cx="8307977" cy="4570469"/>
          </a:xfrm>
          <a:custGeom>
            <a:avLst/>
            <a:gdLst>
              <a:gd name="T0" fmla="*/ 0 w 2616"/>
              <a:gd name="T1" fmla="*/ 0 h 1918"/>
              <a:gd name="T2" fmla="*/ 0 w 2616"/>
              <a:gd name="T3" fmla="*/ 1893 h 1918"/>
              <a:gd name="T4" fmla="*/ 441 w 2616"/>
              <a:gd name="T5" fmla="*/ 1915 h 1918"/>
              <a:gd name="T6" fmla="*/ 986 w 2616"/>
              <a:gd name="T7" fmla="*/ 1839 h 1918"/>
              <a:gd name="T8" fmla="*/ 1612 w 2616"/>
              <a:gd name="T9" fmla="*/ 1581 h 1918"/>
              <a:gd name="T10" fmla="*/ 2173 w 2616"/>
              <a:gd name="T11" fmla="*/ 1105 h 1918"/>
              <a:gd name="T12" fmla="*/ 2543 w 2616"/>
              <a:gd name="T13" fmla="*/ 372 h 1918"/>
              <a:gd name="T14" fmla="*/ 2616 w 2616"/>
              <a:gd name="T15" fmla="*/ 0 h 1918"/>
              <a:gd name="T16" fmla="*/ 0 w 2616"/>
              <a:gd name="T17" fmla="*/ 0 h 1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16" h="1918">
                <a:moveTo>
                  <a:pt x="0" y="0"/>
                </a:moveTo>
                <a:cubicBezTo>
                  <a:pt x="0" y="1893"/>
                  <a:pt x="0" y="1893"/>
                  <a:pt x="0" y="1893"/>
                </a:cubicBezTo>
                <a:cubicBezTo>
                  <a:pt x="240" y="1918"/>
                  <a:pt x="441" y="1915"/>
                  <a:pt x="441" y="1915"/>
                </a:cubicBezTo>
                <a:cubicBezTo>
                  <a:pt x="594" y="1915"/>
                  <a:pt x="775" y="1890"/>
                  <a:pt x="986" y="1839"/>
                </a:cubicBezTo>
                <a:cubicBezTo>
                  <a:pt x="1197" y="1787"/>
                  <a:pt x="1405" y="1702"/>
                  <a:pt x="1612" y="1581"/>
                </a:cubicBezTo>
                <a:cubicBezTo>
                  <a:pt x="1819" y="1461"/>
                  <a:pt x="2006" y="1303"/>
                  <a:pt x="2173" y="1105"/>
                </a:cubicBezTo>
                <a:cubicBezTo>
                  <a:pt x="2339" y="908"/>
                  <a:pt x="2464" y="664"/>
                  <a:pt x="2543" y="372"/>
                </a:cubicBezTo>
                <a:cubicBezTo>
                  <a:pt x="2574" y="257"/>
                  <a:pt x="2598" y="133"/>
                  <a:pt x="2616" y="0"/>
                </a:cubicBezTo>
                <a:lnTo>
                  <a:pt x="0" y="0"/>
                </a:lnTo>
                <a:close/>
              </a:path>
            </a:pathLst>
          </a:custGeom>
          <a:solidFill>
            <a:schemeClr val="accent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ctrTitle"/>
          </p:nvPr>
        </p:nvSpPr>
        <p:spPr>
          <a:xfrm>
            <a:off x="654670" y="292895"/>
            <a:ext cx="7200000" cy="952844"/>
          </a:xfrm>
        </p:spPr>
        <p:txBody>
          <a:bodyPr anchor="b">
            <a:noAutofit/>
          </a:bodyPr>
          <a:lstStyle>
            <a:lvl1pPr algn="l">
              <a:lnSpc>
                <a:spcPct val="85000"/>
              </a:lnSpc>
              <a:defRPr sz="2363">
                <a:solidFill>
                  <a:schemeClr val="bg1"/>
                </a:solidFill>
              </a:defRPr>
            </a:lvl1pPr>
          </a:lstStyle>
          <a:p>
            <a:r>
              <a:rPr lang="en-US" smtClean="0"/>
              <a:t>Click to edit Master title style</a:t>
            </a:r>
            <a:endParaRPr lang="en-IE" dirty="0"/>
          </a:p>
        </p:txBody>
      </p:sp>
      <p:sp>
        <p:nvSpPr>
          <p:cNvPr id="3" name="Subtitle 2"/>
          <p:cNvSpPr>
            <a:spLocks noGrp="1"/>
          </p:cNvSpPr>
          <p:nvPr>
            <p:ph type="subTitle" idx="1"/>
          </p:nvPr>
        </p:nvSpPr>
        <p:spPr>
          <a:xfrm>
            <a:off x="654670" y="1283498"/>
            <a:ext cx="7200000" cy="873919"/>
          </a:xfrm>
        </p:spPr>
        <p:txBody>
          <a:bodyPr>
            <a:noAutofit/>
          </a:bodyPr>
          <a:lstStyle>
            <a:lvl1pPr marL="0" indent="0" algn="l">
              <a:lnSpc>
                <a:spcPct val="85000"/>
              </a:lnSpc>
              <a:buNone/>
              <a:defRPr sz="1913" b="0" baseline="0">
                <a:solidFill>
                  <a:schemeClr val="bg1"/>
                </a:solidFill>
              </a:defRPr>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smtClean="0"/>
              <a:t>Click to edit Master subtitle style</a:t>
            </a:r>
            <a:endParaRPr lang="en-IE" dirty="0"/>
          </a:p>
        </p:txBody>
      </p:sp>
      <p:sp>
        <p:nvSpPr>
          <p:cNvPr id="11" name="Text Placeholder 10"/>
          <p:cNvSpPr>
            <a:spLocks noGrp="1"/>
          </p:cNvSpPr>
          <p:nvPr>
            <p:ph type="body" sz="quarter" idx="13"/>
          </p:nvPr>
        </p:nvSpPr>
        <p:spPr>
          <a:xfrm>
            <a:off x="654844" y="2315461"/>
            <a:ext cx="3798094" cy="921544"/>
          </a:xfrm>
        </p:spPr>
        <p:txBody>
          <a:bodyPr>
            <a:noAutofit/>
          </a:bodyPr>
          <a:lstStyle>
            <a:lvl1pPr marL="0" indent="0">
              <a:spcBef>
                <a:spcPts val="0"/>
              </a:spcBef>
              <a:buNone/>
              <a:defRPr sz="1013" b="1" baseline="0">
                <a:solidFill>
                  <a:schemeClr val="accent2"/>
                </a:solidFill>
              </a:defRPr>
            </a:lvl1pPr>
            <a:lvl2pPr marL="192881" indent="0">
              <a:buNone/>
              <a:defRPr sz="802" b="1"/>
            </a:lvl2pPr>
            <a:lvl3pPr marL="385763" indent="0">
              <a:buNone/>
              <a:defRPr sz="802" b="1"/>
            </a:lvl3pPr>
            <a:lvl4pPr marL="578644" indent="0">
              <a:buNone/>
              <a:defRPr sz="802" b="1"/>
            </a:lvl4pPr>
            <a:lvl5pPr marL="771525" indent="0">
              <a:buNone/>
              <a:defRPr sz="802" b="1"/>
            </a:lvl5pPr>
          </a:lstStyle>
          <a:p>
            <a:pPr lvl="0"/>
            <a:r>
              <a:rPr lang="en-US" smtClean="0"/>
              <a:t>Click to edit Master text styles</a:t>
            </a:r>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44814" y="4461098"/>
            <a:ext cx="1498512" cy="619145"/>
          </a:xfrm>
          <a:prstGeom prst="rect">
            <a:avLst/>
          </a:prstGeom>
        </p:spPr>
      </p:pic>
      <p:pic>
        <p:nvPicPr>
          <p:cNvPr id="19" name="Picture 1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91328" y="4673446"/>
            <a:ext cx="2014276" cy="378719"/>
          </a:xfrm>
          <a:prstGeom prst="rect">
            <a:avLst/>
          </a:prstGeom>
        </p:spPr>
      </p:pic>
      <p:grpSp>
        <p:nvGrpSpPr>
          <p:cNvPr id="20" name="Group 19"/>
          <p:cNvGrpSpPr/>
          <p:nvPr userDrawn="1"/>
        </p:nvGrpSpPr>
        <p:grpSpPr>
          <a:xfrm>
            <a:off x="595313" y="4655713"/>
            <a:ext cx="3116151" cy="396452"/>
            <a:chOff x="586349" y="5903692"/>
            <a:chExt cx="3282633" cy="699935"/>
          </a:xfrm>
        </p:grpSpPr>
        <p:pic>
          <p:nvPicPr>
            <p:cNvPr id="21" name="Picture 20"/>
            <p:cNvPicPr>
              <a:picLocks noChangeAspect="1"/>
            </p:cNvPicPr>
            <p:nvPr/>
          </p:nvPicPr>
          <p:blipFill rotWithShape="1">
            <a:blip r:embed="rId4" cstate="email">
              <a:extLst>
                <a:ext uri="{28A0092B-C50C-407E-A947-70E740481C1C}">
                  <a14:useLocalDpi xmlns:a14="http://schemas.microsoft.com/office/drawing/2010/main"/>
                </a:ext>
              </a:extLst>
            </a:blip>
            <a:srcRect l="11807" t="40870" r="47831" b="41228"/>
            <a:stretch/>
          </p:blipFill>
          <p:spPr>
            <a:xfrm>
              <a:off x="586349" y="5970644"/>
              <a:ext cx="1724629" cy="553581"/>
            </a:xfrm>
            <a:prstGeom prst="rect">
              <a:avLst/>
            </a:prstGeom>
          </p:spPr>
        </p:pic>
        <p:pic>
          <p:nvPicPr>
            <p:cNvPr id="22" name="Picture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1007" y="5903692"/>
              <a:ext cx="897975" cy="699935"/>
            </a:xfrm>
            <a:prstGeom prst="rect">
              <a:avLst/>
            </a:prstGeom>
          </p:spPr>
        </p:pic>
      </p:grpSp>
    </p:spTree>
    <p:extLst>
      <p:ext uri="{BB962C8B-B14F-4D97-AF65-F5344CB8AC3E}">
        <p14:creationId xmlns:p14="http://schemas.microsoft.com/office/powerpoint/2010/main" val="2224226868"/>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Freeform 5"/>
          <p:cNvSpPr>
            <a:spLocks/>
          </p:cNvSpPr>
          <p:nvPr userDrawn="1"/>
        </p:nvSpPr>
        <p:spPr bwMode="auto">
          <a:xfrm>
            <a:off x="1" y="0"/>
            <a:ext cx="5702300" cy="5143500"/>
          </a:xfrm>
          <a:custGeom>
            <a:avLst/>
            <a:gdLst>
              <a:gd name="T0" fmla="*/ 0 w 1795"/>
              <a:gd name="T1" fmla="*/ 2160 h 2160"/>
              <a:gd name="T2" fmla="*/ 1596 w 1795"/>
              <a:gd name="T3" fmla="*/ 2160 h 2160"/>
              <a:gd name="T4" fmla="*/ 1795 w 1795"/>
              <a:gd name="T5" fmla="*/ 1254 h 2160"/>
              <a:gd name="T6" fmla="*/ 1246 w 1795"/>
              <a:gd name="T7" fmla="*/ 0 h 2160"/>
              <a:gd name="T8" fmla="*/ 0 w 1795"/>
              <a:gd name="T9" fmla="*/ 0 h 2160"/>
              <a:gd name="T10" fmla="*/ 0 w 1795"/>
              <a:gd name="T11" fmla="*/ 2160 h 2160"/>
            </a:gdLst>
            <a:ahLst/>
            <a:cxnLst>
              <a:cxn ang="0">
                <a:pos x="T0" y="T1"/>
              </a:cxn>
              <a:cxn ang="0">
                <a:pos x="T2" y="T3"/>
              </a:cxn>
              <a:cxn ang="0">
                <a:pos x="T4" y="T5"/>
              </a:cxn>
              <a:cxn ang="0">
                <a:pos x="T6" y="T7"/>
              </a:cxn>
              <a:cxn ang="0">
                <a:pos x="T8" y="T9"/>
              </a:cxn>
              <a:cxn ang="0">
                <a:pos x="T10" y="T11"/>
              </a:cxn>
            </a:cxnLst>
            <a:rect l="0" t="0" r="r" b="b"/>
            <a:pathLst>
              <a:path w="1795" h="2160">
                <a:moveTo>
                  <a:pt x="0" y="2160"/>
                </a:moveTo>
                <a:cubicBezTo>
                  <a:pt x="1596" y="2160"/>
                  <a:pt x="1596" y="2160"/>
                  <a:pt x="1596" y="2160"/>
                </a:cubicBezTo>
                <a:cubicBezTo>
                  <a:pt x="1727" y="1879"/>
                  <a:pt x="1795" y="1576"/>
                  <a:pt x="1795" y="1254"/>
                </a:cubicBezTo>
                <a:cubicBezTo>
                  <a:pt x="1795" y="662"/>
                  <a:pt x="1577" y="236"/>
                  <a:pt x="1246" y="0"/>
                </a:cubicBezTo>
                <a:cubicBezTo>
                  <a:pt x="0" y="0"/>
                  <a:pt x="0" y="0"/>
                  <a:pt x="0" y="0"/>
                </a:cubicBezTo>
                <a:lnTo>
                  <a:pt x="0" y="2160"/>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ctrTitle"/>
          </p:nvPr>
        </p:nvSpPr>
        <p:spPr>
          <a:xfrm>
            <a:off x="534657" y="1405346"/>
            <a:ext cx="4081158" cy="1051224"/>
          </a:xfrm>
        </p:spPr>
        <p:txBody>
          <a:bodyPr anchor="b">
            <a:noAutofit/>
          </a:bodyPr>
          <a:lstStyle>
            <a:lvl1pPr algn="l">
              <a:lnSpc>
                <a:spcPct val="85000"/>
              </a:lnSpc>
              <a:defRPr sz="1463">
                <a:solidFill>
                  <a:schemeClr val="accent1"/>
                </a:solidFill>
              </a:defRPr>
            </a:lvl1pPr>
          </a:lstStyle>
          <a:p>
            <a:r>
              <a:rPr lang="en-US" smtClean="0"/>
              <a:t>Click to edit Master title style</a:t>
            </a:r>
            <a:endParaRPr lang="en-IE" dirty="0"/>
          </a:p>
        </p:txBody>
      </p:sp>
      <p:sp>
        <p:nvSpPr>
          <p:cNvPr id="3" name="Subtitle 2"/>
          <p:cNvSpPr>
            <a:spLocks noGrp="1"/>
          </p:cNvSpPr>
          <p:nvPr>
            <p:ph type="subTitle" idx="1"/>
          </p:nvPr>
        </p:nvSpPr>
        <p:spPr>
          <a:xfrm>
            <a:off x="534657" y="2404314"/>
            <a:ext cx="4081158" cy="1090633"/>
          </a:xfrm>
        </p:spPr>
        <p:txBody>
          <a:bodyPr>
            <a:noAutofit/>
          </a:bodyPr>
          <a:lstStyle>
            <a:lvl1pPr marL="0" indent="0" algn="l">
              <a:lnSpc>
                <a:spcPct val="85000"/>
              </a:lnSpc>
              <a:buNone/>
              <a:defRPr sz="1463" b="0" baseline="0">
                <a:solidFill>
                  <a:schemeClr val="accent1"/>
                </a:solidFill>
              </a:defRPr>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smtClean="0"/>
              <a:t>Click to edit Master subtitle style</a:t>
            </a:r>
            <a:endParaRPr lang="en-IE" dirty="0"/>
          </a:p>
        </p:txBody>
      </p:sp>
      <p:sp>
        <p:nvSpPr>
          <p:cNvPr id="11" name="Text Placeholder 10"/>
          <p:cNvSpPr>
            <a:spLocks noGrp="1"/>
          </p:cNvSpPr>
          <p:nvPr>
            <p:ph type="body" sz="quarter" idx="13"/>
          </p:nvPr>
        </p:nvSpPr>
        <p:spPr>
          <a:xfrm>
            <a:off x="534832" y="3480441"/>
            <a:ext cx="3709511" cy="676274"/>
          </a:xfrm>
        </p:spPr>
        <p:txBody>
          <a:bodyPr>
            <a:noAutofit/>
          </a:bodyPr>
          <a:lstStyle>
            <a:lvl1pPr marL="0" indent="0">
              <a:spcBef>
                <a:spcPts val="0"/>
              </a:spcBef>
              <a:buNone/>
              <a:defRPr sz="788" b="1" baseline="0">
                <a:solidFill>
                  <a:schemeClr val="tx2"/>
                </a:solidFill>
              </a:defRPr>
            </a:lvl1pPr>
            <a:lvl2pPr marL="192881" indent="0">
              <a:buNone/>
              <a:defRPr sz="802" b="1"/>
            </a:lvl2pPr>
            <a:lvl3pPr marL="385763" indent="0">
              <a:buNone/>
              <a:defRPr sz="802" b="1"/>
            </a:lvl3pPr>
            <a:lvl4pPr marL="578644" indent="0">
              <a:buNone/>
              <a:defRPr sz="802" b="1"/>
            </a:lvl4pPr>
            <a:lvl5pPr marL="771525" indent="0">
              <a:buNone/>
              <a:defRPr sz="802" b="1"/>
            </a:lvl5pPr>
          </a:lstStyle>
          <a:p>
            <a:pPr lvl="0"/>
            <a:r>
              <a:rPr lang="en-US" smtClean="0"/>
              <a:t>Click to edit Master text styles</a:t>
            </a:r>
          </a:p>
        </p:txBody>
      </p:sp>
      <p:pic>
        <p:nvPicPr>
          <p:cNvPr id="16" name="Picture 15"/>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8159" y="354520"/>
            <a:ext cx="1287463" cy="823304"/>
          </a:xfrm>
          <a:prstGeom prst="rect">
            <a:avLst/>
          </a:prstGeom>
          <a:noFill/>
          <a:ln>
            <a:noFill/>
          </a:ln>
        </p:spPr>
      </p:pic>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95314" y="4784486"/>
            <a:ext cx="1677600" cy="83880"/>
          </a:xfrm>
          <a:prstGeom prst="rect">
            <a:avLst/>
          </a:prstGeom>
        </p:spPr>
      </p:pic>
    </p:spTree>
    <p:extLst>
      <p:ext uri="{BB962C8B-B14F-4D97-AF65-F5344CB8AC3E}">
        <p14:creationId xmlns:p14="http://schemas.microsoft.com/office/powerpoint/2010/main" val="215615232"/>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p:txBody>
      </p:sp>
      <p:sp>
        <p:nvSpPr>
          <p:cNvPr id="4" name="Date Placeholder 3"/>
          <p:cNvSpPr>
            <a:spLocks noGrp="1"/>
          </p:cNvSpPr>
          <p:nvPr>
            <p:ph type="dt" sz="half" idx="10"/>
          </p:nvPr>
        </p:nvSpPr>
        <p:spPr/>
        <p:txBody>
          <a:bodyPr/>
          <a:lstStyle/>
          <a:p>
            <a:pPr defTabSz="685800">
              <a:buClrTx/>
            </a:pPr>
            <a:fld id="{FE3BA6B8-35DE-479A-B563-26F690D725EF}" type="datetime1">
              <a:rPr lang="en-IE" kern="1200" smtClean="0">
                <a:solidFill>
                  <a:srgbClr val="26CAD3"/>
                </a:solidFill>
                <a:latin typeface="Calibri"/>
                <a:ea typeface="+mn-ea"/>
                <a:cs typeface="+mn-cs"/>
              </a:rPr>
              <a:pPr defTabSz="685800">
                <a:buClrTx/>
              </a:pPr>
              <a:t>15/10/2019</a:t>
            </a:fld>
            <a:endParaRPr lang="en-IE" kern="1200">
              <a:solidFill>
                <a:srgbClr val="26CAD3"/>
              </a:solidFill>
              <a:latin typeface="Calibri"/>
              <a:ea typeface="+mn-ea"/>
              <a:cs typeface="+mn-cs"/>
            </a:endParaRPr>
          </a:p>
        </p:txBody>
      </p:sp>
      <p:sp>
        <p:nvSpPr>
          <p:cNvPr id="5" name="Footer Placeholder 4"/>
          <p:cNvSpPr>
            <a:spLocks noGrp="1"/>
          </p:cNvSpPr>
          <p:nvPr>
            <p:ph type="ftr" sz="quarter" idx="11"/>
          </p:nvPr>
        </p:nvSpPr>
        <p:spPr>
          <a:xfrm>
            <a:off x="1704950" y="3999606"/>
            <a:ext cx="4650131" cy="273844"/>
          </a:xfrm>
        </p:spPr>
        <p:txBody>
          <a:bodyPr/>
          <a:lstStyle/>
          <a:p>
            <a:pPr defTabSz="685800">
              <a:buClrTx/>
            </a:pPr>
            <a:endParaRPr lang="en-IE" kern="1200">
              <a:solidFill>
                <a:srgbClr val="26CAD3"/>
              </a:solidFill>
              <a:latin typeface="Calibri"/>
              <a:ea typeface="+mn-ea"/>
              <a:cs typeface="+mn-cs"/>
            </a:endParaRPr>
          </a:p>
        </p:txBody>
      </p:sp>
      <p:sp>
        <p:nvSpPr>
          <p:cNvPr id="6" name="Slide Number Placeholder 5"/>
          <p:cNvSpPr>
            <a:spLocks noGrp="1"/>
          </p:cNvSpPr>
          <p:nvPr>
            <p:ph type="sldNum" sz="quarter" idx="12"/>
          </p:nvPr>
        </p:nvSpPr>
        <p:spPr>
          <a:xfrm>
            <a:off x="8572500" y="4781997"/>
            <a:ext cx="571500" cy="273844"/>
          </a:xfrm>
        </p:spPr>
        <p:txBody>
          <a:bodyPr/>
          <a:lstStyle>
            <a:lvl1pPr>
              <a:defRPr sz="1350" b="1"/>
            </a:lvl1pPr>
          </a:lstStyle>
          <a:p>
            <a:pPr defTabSz="685800">
              <a:buClrTx/>
            </a:pPr>
            <a:fld id="{66D7C2A8-3574-48AF-9B9F-6538CE887783}" type="slidenum">
              <a:rPr lang="en-IE" kern="1200" smtClean="0">
                <a:solidFill>
                  <a:srgbClr val="26CAD3"/>
                </a:solidFill>
                <a:latin typeface="Calibri"/>
                <a:ea typeface="+mn-ea"/>
                <a:cs typeface="+mn-cs"/>
              </a:rPr>
              <a:pPr defTabSz="685800">
                <a:buClrTx/>
              </a:pPr>
              <a:t>‹#›</a:t>
            </a:fld>
            <a:endParaRPr lang="en-IE" kern="1200">
              <a:solidFill>
                <a:srgbClr val="26CAD3"/>
              </a:solidFill>
              <a:latin typeface="Calibri"/>
              <a:ea typeface="+mn-ea"/>
              <a:cs typeface="+mn-cs"/>
            </a:endParaRPr>
          </a:p>
        </p:txBody>
      </p:sp>
    </p:spTree>
    <p:extLst>
      <p:ext uri="{BB962C8B-B14F-4D97-AF65-F5344CB8AC3E}">
        <p14:creationId xmlns:p14="http://schemas.microsoft.com/office/powerpoint/2010/main" val="47294649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0"/>
        <p:cNvGrpSpPr/>
        <p:nvPr/>
      </p:nvGrpSpPr>
      <p:grpSpPr>
        <a:xfrm>
          <a:off x="0" y="0"/>
          <a:ext cx="0" cy="0"/>
          <a:chOff x="0" y="0"/>
          <a:chExt cx="0" cy="0"/>
        </a:xfrm>
      </p:grpSpPr>
      <p:cxnSp>
        <p:nvCxnSpPr>
          <p:cNvPr id="61" name="Google Shape;61;p11"/>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62" name="Google Shape;62;p11"/>
          <p:cNvCxnSpPr/>
          <p:nvPr/>
        </p:nvCxnSpPr>
        <p:spPr>
          <a:xfrm>
            <a:off x="425200" y="415650"/>
            <a:ext cx="8296800" cy="0"/>
          </a:xfrm>
          <a:prstGeom prst="straightConnector1">
            <a:avLst/>
          </a:prstGeom>
          <a:noFill/>
          <a:ln w="38100" cap="flat" cmpd="sng">
            <a:solidFill>
              <a:schemeClr val="dk2"/>
            </a:solidFill>
            <a:prstDash val="solid"/>
            <a:round/>
            <a:headEnd type="none" w="sm" len="sm"/>
            <a:tailEnd type="none" w="sm" len="sm"/>
          </a:ln>
        </p:spPr>
      </p:cxnSp>
      <p:sp>
        <p:nvSpPr>
          <p:cNvPr id="63" name="Google Shape;63;p11"/>
          <p:cNvSpPr txBox="1">
            <a:spLocks noGrp="1"/>
          </p:cNvSpPr>
          <p:nvPr>
            <p:ph type="title" hasCustomPrompt="1"/>
          </p:nvPr>
        </p:nvSpPr>
        <p:spPr>
          <a:xfrm>
            <a:off x="853950" y="1304850"/>
            <a:ext cx="7436100" cy="15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4" name="Google Shape;64;p11"/>
          <p:cNvSpPr txBox="1">
            <a:spLocks noGrp="1"/>
          </p:cNvSpPr>
          <p:nvPr>
            <p:ph type="body" idx="1"/>
          </p:nvPr>
        </p:nvSpPr>
        <p:spPr>
          <a:xfrm>
            <a:off x="853950" y="2919450"/>
            <a:ext cx="7436100" cy="10716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65" name="Google Shape;65;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Wider">
    <p:spTree>
      <p:nvGrpSpPr>
        <p:cNvPr id="1" name=""/>
        <p:cNvGrpSpPr/>
        <p:nvPr/>
      </p:nvGrpSpPr>
      <p:grpSpPr>
        <a:xfrm>
          <a:off x="0" y="0"/>
          <a:ext cx="0" cy="0"/>
          <a:chOff x="0" y="0"/>
          <a:chExt cx="0" cy="0"/>
        </a:xfrm>
      </p:grpSpPr>
      <p:sp>
        <p:nvSpPr>
          <p:cNvPr id="2" name="Title 1"/>
          <p:cNvSpPr>
            <a:spLocks noGrp="1"/>
          </p:cNvSpPr>
          <p:nvPr>
            <p:ph type="title"/>
          </p:nvPr>
        </p:nvSpPr>
        <p:spPr>
          <a:xfrm>
            <a:off x="571500" y="0"/>
            <a:ext cx="7855132" cy="800100"/>
          </a:xfrm>
        </p:spPr>
        <p:txBody>
          <a:bodyPr/>
          <a:lstStyle>
            <a:lvl1pPr>
              <a:defRPr sz="2100"/>
            </a:lvl1pPr>
          </a:lstStyle>
          <a:p>
            <a:r>
              <a:rPr lang="en-US" smtClean="0"/>
              <a:t>Click to edit Master title style</a:t>
            </a:r>
            <a:endParaRPr lang="en-IE"/>
          </a:p>
        </p:txBody>
      </p:sp>
      <p:sp>
        <p:nvSpPr>
          <p:cNvPr id="3" name="Content Placeholder 2"/>
          <p:cNvSpPr>
            <a:spLocks noGrp="1"/>
          </p:cNvSpPr>
          <p:nvPr>
            <p:ph idx="1"/>
          </p:nvPr>
        </p:nvSpPr>
        <p:spPr>
          <a:xfrm>
            <a:off x="644437" y="1428754"/>
            <a:ext cx="6836789" cy="3203972"/>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4" name="Date Placeholder 3"/>
          <p:cNvSpPr>
            <a:spLocks noGrp="1"/>
          </p:cNvSpPr>
          <p:nvPr>
            <p:ph type="dt" sz="half" idx="10"/>
          </p:nvPr>
        </p:nvSpPr>
        <p:spPr>
          <a:xfrm>
            <a:off x="1207508" y="3488770"/>
            <a:ext cx="1060515" cy="273844"/>
          </a:xfrm>
        </p:spPr>
        <p:txBody>
          <a:bodyPr/>
          <a:lstStyle/>
          <a:p>
            <a:pPr defTabSz="685800">
              <a:buClrTx/>
            </a:pPr>
            <a:fld id="{ECC66D36-2881-453D-8440-2E6D0FBA8A28}" type="datetime1">
              <a:rPr lang="en-IE" kern="1200" smtClean="0">
                <a:solidFill>
                  <a:srgbClr val="26CAD3"/>
                </a:solidFill>
                <a:latin typeface="Calibri"/>
                <a:ea typeface="+mn-ea"/>
                <a:cs typeface="+mn-cs"/>
              </a:rPr>
              <a:pPr defTabSz="685800">
                <a:buClrTx/>
              </a:pPr>
              <a:t>15/10/2019</a:t>
            </a:fld>
            <a:endParaRPr lang="en-IE" kern="1200">
              <a:solidFill>
                <a:srgbClr val="26CAD3"/>
              </a:solidFill>
              <a:latin typeface="Calibri"/>
              <a:ea typeface="+mn-ea"/>
              <a:cs typeface="+mn-cs"/>
            </a:endParaRPr>
          </a:p>
        </p:txBody>
      </p:sp>
      <p:sp>
        <p:nvSpPr>
          <p:cNvPr id="5" name="Footer Placeholder 4"/>
          <p:cNvSpPr>
            <a:spLocks noGrp="1"/>
          </p:cNvSpPr>
          <p:nvPr>
            <p:ph type="ftr" sz="quarter" idx="11"/>
          </p:nvPr>
        </p:nvSpPr>
        <p:spPr>
          <a:xfrm>
            <a:off x="1737766" y="3992287"/>
            <a:ext cx="4650131" cy="273844"/>
          </a:xfrm>
        </p:spPr>
        <p:txBody>
          <a:bodyPr/>
          <a:lstStyle/>
          <a:p>
            <a:pPr defTabSz="685800">
              <a:buClrTx/>
            </a:pPr>
            <a:endParaRPr lang="en-IE" kern="1200" dirty="0">
              <a:solidFill>
                <a:srgbClr val="26CAD3"/>
              </a:solidFill>
              <a:latin typeface="Calibri"/>
              <a:ea typeface="+mn-ea"/>
              <a:cs typeface="+mn-cs"/>
            </a:endParaRPr>
          </a:p>
        </p:txBody>
      </p:sp>
      <p:sp>
        <p:nvSpPr>
          <p:cNvPr id="6" name="Slide Number Placeholder 5"/>
          <p:cNvSpPr>
            <a:spLocks noGrp="1"/>
          </p:cNvSpPr>
          <p:nvPr>
            <p:ph type="sldNum" sz="quarter" idx="12"/>
          </p:nvPr>
        </p:nvSpPr>
        <p:spPr>
          <a:xfrm>
            <a:off x="8572500" y="4803734"/>
            <a:ext cx="571500" cy="273844"/>
          </a:xfrm>
        </p:spPr>
        <p:txBody>
          <a:bodyPr/>
          <a:lstStyle>
            <a:lvl1pPr>
              <a:defRPr sz="1350" b="1"/>
            </a:lvl1pPr>
          </a:lstStyle>
          <a:p>
            <a:pPr defTabSz="685800">
              <a:buClrTx/>
            </a:pPr>
            <a:fld id="{66D7C2A8-3574-48AF-9B9F-6538CE887783}" type="slidenum">
              <a:rPr lang="en-IE" kern="1200" smtClean="0">
                <a:solidFill>
                  <a:srgbClr val="26CAD3"/>
                </a:solidFill>
                <a:latin typeface="Calibri"/>
                <a:ea typeface="+mn-ea"/>
                <a:cs typeface="+mn-cs"/>
              </a:rPr>
              <a:pPr defTabSz="685800">
                <a:buClrTx/>
              </a:pPr>
              <a:t>‹#›</a:t>
            </a:fld>
            <a:endParaRPr lang="en-IE" kern="1200">
              <a:solidFill>
                <a:srgbClr val="26CAD3"/>
              </a:solidFill>
              <a:latin typeface="Calibri"/>
              <a:ea typeface="+mn-ea"/>
              <a:cs typeface="+mn-cs"/>
            </a:endParaRPr>
          </a:p>
        </p:txBody>
      </p:sp>
    </p:spTree>
    <p:extLst>
      <p:ext uri="{BB962C8B-B14F-4D97-AF65-F5344CB8AC3E}">
        <p14:creationId xmlns:p14="http://schemas.microsoft.com/office/powerpoint/2010/main" val="1213474560"/>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Divider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Freeform 5"/>
          <p:cNvSpPr>
            <a:spLocks/>
          </p:cNvSpPr>
          <p:nvPr userDrawn="1"/>
        </p:nvSpPr>
        <p:spPr bwMode="auto">
          <a:xfrm>
            <a:off x="1" y="1"/>
            <a:ext cx="5216434" cy="3223692"/>
          </a:xfrm>
          <a:custGeom>
            <a:avLst/>
            <a:gdLst>
              <a:gd name="T0" fmla="*/ 0 w 1642"/>
              <a:gd name="T1" fmla="*/ 1306 h 1352"/>
              <a:gd name="T2" fmla="*/ 377 w 1642"/>
              <a:gd name="T3" fmla="*/ 1352 h 1352"/>
              <a:gd name="T4" fmla="*/ 1273 w 1642"/>
              <a:gd name="T5" fmla="*/ 1030 h 1352"/>
              <a:gd name="T6" fmla="*/ 1642 w 1642"/>
              <a:gd name="T7" fmla="*/ 152 h 1352"/>
              <a:gd name="T8" fmla="*/ 1634 w 1642"/>
              <a:gd name="T9" fmla="*/ 0 h 1352"/>
              <a:gd name="T10" fmla="*/ 0 w 1642"/>
              <a:gd name="T11" fmla="*/ 0 h 1352"/>
              <a:gd name="T12" fmla="*/ 0 w 1642"/>
              <a:gd name="T13" fmla="*/ 1306 h 1352"/>
            </a:gdLst>
            <a:ahLst/>
            <a:cxnLst>
              <a:cxn ang="0">
                <a:pos x="T0" y="T1"/>
              </a:cxn>
              <a:cxn ang="0">
                <a:pos x="T2" y="T3"/>
              </a:cxn>
              <a:cxn ang="0">
                <a:pos x="T4" y="T5"/>
              </a:cxn>
              <a:cxn ang="0">
                <a:pos x="T6" y="T7"/>
              </a:cxn>
              <a:cxn ang="0">
                <a:pos x="T8" y="T9"/>
              </a:cxn>
              <a:cxn ang="0">
                <a:pos x="T10" y="T11"/>
              </a:cxn>
              <a:cxn ang="0">
                <a:pos x="T12" y="T13"/>
              </a:cxn>
            </a:cxnLst>
            <a:rect l="0" t="0" r="r" b="b"/>
            <a:pathLst>
              <a:path w="1642" h="1352">
                <a:moveTo>
                  <a:pt x="0" y="1306"/>
                </a:moveTo>
                <a:cubicBezTo>
                  <a:pt x="118" y="1336"/>
                  <a:pt x="244" y="1352"/>
                  <a:pt x="377" y="1352"/>
                </a:cubicBezTo>
                <a:cubicBezTo>
                  <a:pt x="730" y="1352"/>
                  <a:pt x="1029" y="1245"/>
                  <a:pt x="1273" y="1030"/>
                </a:cubicBezTo>
                <a:cubicBezTo>
                  <a:pt x="1518" y="815"/>
                  <a:pt x="1642" y="523"/>
                  <a:pt x="1642" y="152"/>
                </a:cubicBezTo>
                <a:cubicBezTo>
                  <a:pt x="1642" y="100"/>
                  <a:pt x="1639" y="49"/>
                  <a:pt x="1634" y="0"/>
                </a:cubicBezTo>
                <a:cubicBezTo>
                  <a:pt x="0" y="0"/>
                  <a:pt x="0" y="0"/>
                  <a:pt x="0" y="0"/>
                </a:cubicBezTo>
                <a:lnTo>
                  <a:pt x="0" y="1306"/>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title"/>
          </p:nvPr>
        </p:nvSpPr>
        <p:spPr>
          <a:xfrm>
            <a:off x="644435" y="365760"/>
            <a:ext cx="2955303" cy="836023"/>
          </a:xfrm>
        </p:spPr>
        <p:txBody>
          <a:bodyPr anchor="t" anchorCtr="0">
            <a:noAutofit/>
          </a:bodyPr>
          <a:lstStyle>
            <a:lvl1pPr>
              <a:lnSpc>
                <a:spcPct val="90000"/>
              </a:lnSpc>
              <a:defRPr sz="2138">
                <a:solidFill>
                  <a:schemeClr val="accent1"/>
                </a:solidFill>
              </a:defRPr>
            </a:lvl1pPr>
          </a:lstStyle>
          <a:p>
            <a:r>
              <a:rPr lang="en-US" smtClean="0"/>
              <a:t>Click to edit Master title style</a:t>
            </a:r>
            <a:endParaRPr lang="en-IE" dirty="0"/>
          </a:p>
        </p:txBody>
      </p:sp>
      <p:sp>
        <p:nvSpPr>
          <p:cNvPr id="3" name="Text Placeholder 2"/>
          <p:cNvSpPr>
            <a:spLocks noGrp="1"/>
          </p:cNvSpPr>
          <p:nvPr>
            <p:ph type="body" idx="1"/>
          </p:nvPr>
        </p:nvSpPr>
        <p:spPr>
          <a:xfrm>
            <a:off x="644435" y="1201787"/>
            <a:ext cx="2955303" cy="1125140"/>
          </a:xfrm>
        </p:spPr>
        <p:txBody>
          <a:bodyPr>
            <a:noAutofit/>
          </a:bodyPr>
          <a:lstStyle>
            <a:lvl1pPr marL="0" indent="0">
              <a:lnSpc>
                <a:spcPct val="85000"/>
              </a:lnSpc>
              <a:buNone/>
              <a:defRPr sz="1013">
                <a:solidFill>
                  <a:schemeClr val="tx1">
                    <a:tint val="75000"/>
                  </a:schemeClr>
                </a:solidFill>
              </a:defRPr>
            </a:lvl1pPr>
            <a:lvl2pPr marL="192881" indent="0">
              <a:buNone/>
              <a:defRPr sz="844">
                <a:solidFill>
                  <a:schemeClr val="tx1">
                    <a:tint val="75000"/>
                  </a:schemeClr>
                </a:solidFill>
              </a:defRPr>
            </a:lvl2pPr>
            <a:lvl3pPr marL="385763" indent="0">
              <a:buNone/>
              <a:defRPr sz="760">
                <a:solidFill>
                  <a:schemeClr val="tx1">
                    <a:tint val="75000"/>
                  </a:schemeClr>
                </a:solidFill>
              </a:defRPr>
            </a:lvl3pPr>
            <a:lvl4pPr marL="578644" indent="0">
              <a:buNone/>
              <a:defRPr sz="675">
                <a:solidFill>
                  <a:schemeClr val="tx1">
                    <a:tint val="75000"/>
                  </a:schemeClr>
                </a:solidFill>
              </a:defRPr>
            </a:lvl4pPr>
            <a:lvl5pPr marL="771525" indent="0">
              <a:buNone/>
              <a:defRPr sz="675">
                <a:solidFill>
                  <a:schemeClr val="tx1">
                    <a:tint val="75000"/>
                  </a:schemeClr>
                </a:solidFill>
              </a:defRPr>
            </a:lvl5pPr>
            <a:lvl6pPr marL="964406" indent="0">
              <a:buNone/>
              <a:defRPr sz="675">
                <a:solidFill>
                  <a:schemeClr val="tx1">
                    <a:tint val="75000"/>
                  </a:schemeClr>
                </a:solidFill>
              </a:defRPr>
            </a:lvl6pPr>
            <a:lvl7pPr marL="1157288" indent="0">
              <a:buNone/>
              <a:defRPr sz="675">
                <a:solidFill>
                  <a:schemeClr val="tx1">
                    <a:tint val="75000"/>
                  </a:schemeClr>
                </a:solidFill>
              </a:defRPr>
            </a:lvl7pPr>
            <a:lvl8pPr marL="1350169" indent="0">
              <a:buNone/>
              <a:defRPr sz="675">
                <a:solidFill>
                  <a:schemeClr val="tx1">
                    <a:tint val="75000"/>
                  </a:schemeClr>
                </a:solidFill>
              </a:defRPr>
            </a:lvl8pPr>
            <a:lvl9pPr marL="1543050" indent="0">
              <a:buNone/>
              <a:defRPr sz="67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pPr defTabSz="685800">
              <a:buClrTx/>
            </a:pPr>
            <a:fld id="{AC3C34B9-D8E4-4DB3-9D07-6054DA1D95C7}" type="datetime1">
              <a:rPr lang="en-IE" kern="1200" smtClean="0">
                <a:solidFill>
                  <a:prstClr val="white"/>
                </a:solidFill>
                <a:latin typeface="Calibri"/>
                <a:ea typeface="+mn-ea"/>
                <a:cs typeface="+mn-cs"/>
              </a:rPr>
              <a:pPr defTabSz="685800">
                <a:buClrTx/>
              </a:pPr>
              <a:t>15/10/2019</a:t>
            </a:fld>
            <a:endParaRPr lang="en-IE" kern="1200" dirty="0">
              <a:solidFill>
                <a:prstClr val="white"/>
              </a:solidFill>
              <a:latin typeface="Calibri"/>
              <a:ea typeface="+mn-ea"/>
              <a:cs typeface="+mn-cs"/>
            </a:endParaRPr>
          </a:p>
        </p:txBody>
      </p:sp>
      <p:sp>
        <p:nvSpPr>
          <p:cNvPr id="5" name="Footer Placeholder 4"/>
          <p:cNvSpPr>
            <a:spLocks noGrp="1"/>
          </p:cNvSpPr>
          <p:nvPr>
            <p:ph type="ftr" sz="quarter" idx="11"/>
          </p:nvPr>
        </p:nvSpPr>
        <p:spPr/>
        <p:txBody>
          <a:bodyPr/>
          <a:lstStyle>
            <a:lvl1pPr>
              <a:defRPr>
                <a:solidFill>
                  <a:schemeClr val="bg1"/>
                </a:solidFill>
              </a:defRPr>
            </a:lvl1pPr>
          </a:lstStyle>
          <a:p>
            <a:pPr defTabSz="685800">
              <a:buClrTx/>
            </a:pPr>
            <a:endParaRPr lang="en-IE" kern="1200">
              <a:solidFill>
                <a:prstClr val="white"/>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defTabSz="685800">
              <a:buClrTx/>
            </a:pPr>
            <a:fld id="{66D7C2A8-3574-48AF-9B9F-6538CE887783}" type="slidenum">
              <a:rPr lang="en-IE" kern="1200" smtClean="0">
                <a:solidFill>
                  <a:prstClr val="white"/>
                </a:solidFill>
                <a:latin typeface="Calibri"/>
                <a:ea typeface="+mn-ea"/>
                <a:cs typeface="+mn-cs"/>
              </a:rPr>
              <a:pPr defTabSz="685800">
                <a:buClrTx/>
              </a:pPr>
              <a:t>‹#›</a:t>
            </a:fld>
            <a:endParaRPr lang="en-IE" kern="1200">
              <a:solidFill>
                <a:prstClr val="white"/>
              </a:solidFill>
              <a:latin typeface="Calibri"/>
              <a:ea typeface="+mn-ea"/>
              <a:cs typeface="+mn-cs"/>
            </a:endParaRPr>
          </a:p>
        </p:txBody>
      </p:sp>
      <p:pic>
        <p:nvPicPr>
          <p:cNvPr id="8" name="Picture 7"/>
          <p:cNvPicPr>
            <a:picLocks noChangeAspect="1"/>
          </p:cNvPicPr>
          <p:nvPr userDrawn="1"/>
        </p:nvPicPr>
        <p:blipFill rotWithShape="1">
          <a:blip r:embed="rId3" cstate="email">
            <a:biLevel thresh="25000"/>
            <a:extLst>
              <a:ext uri="{28A0092B-C50C-407E-A947-70E740481C1C}">
                <a14:useLocalDpi xmlns:a14="http://schemas.microsoft.com/office/drawing/2010/main"/>
              </a:ext>
            </a:extLst>
          </a:blip>
          <a:srcRect/>
          <a:stretch/>
        </p:blipFill>
        <p:spPr>
          <a:xfrm>
            <a:off x="8009559" y="4527351"/>
            <a:ext cx="895570" cy="442568"/>
          </a:xfrm>
          <a:prstGeom prst="rect">
            <a:avLst/>
          </a:prstGeom>
          <a:noFill/>
          <a:ln>
            <a:noFill/>
          </a:ln>
        </p:spPr>
      </p:pic>
    </p:spTree>
    <p:extLst>
      <p:ext uri="{BB962C8B-B14F-4D97-AF65-F5344CB8AC3E}">
        <p14:creationId xmlns:p14="http://schemas.microsoft.com/office/powerpoint/2010/main" val="2874527823"/>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secHead" preserve="1">
  <p:cSld name="1_Divider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Freeform 11"/>
          <p:cNvSpPr>
            <a:spLocks/>
          </p:cNvSpPr>
          <p:nvPr userDrawn="1"/>
        </p:nvSpPr>
        <p:spPr bwMode="auto">
          <a:xfrm flipH="1">
            <a:off x="4188827" y="1"/>
            <a:ext cx="4955177" cy="3223692"/>
          </a:xfrm>
          <a:custGeom>
            <a:avLst/>
            <a:gdLst>
              <a:gd name="connsiteX0" fmla="*/ 4929762 w 4955177"/>
              <a:gd name="connsiteY0" fmla="*/ 0 h 4298256"/>
              <a:gd name="connsiteX1" fmla="*/ 12488 w 4955177"/>
              <a:gd name="connsiteY1" fmla="*/ 0 h 4298256"/>
              <a:gd name="connsiteX2" fmla="*/ 0 w 4955177"/>
              <a:gd name="connsiteY2" fmla="*/ 0 h 4298256"/>
              <a:gd name="connsiteX3" fmla="*/ 0 w 4955177"/>
              <a:gd name="connsiteY3" fmla="*/ 4209669 h 4298256"/>
              <a:gd name="connsiteX4" fmla="*/ 24612 w 4955177"/>
              <a:gd name="connsiteY4" fmla="*/ 4215101 h 4298256"/>
              <a:gd name="connsiteX5" fmla="*/ 936426 w 4955177"/>
              <a:gd name="connsiteY5" fmla="*/ 4298256 h 4298256"/>
              <a:gd name="connsiteX6" fmla="*/ 3782909 w 4955177"/>
              <a:gd name="connsiteY6" fmla="*/ 3274559 h 4298256"/>
              <a:gd name="connsiteX7" fmla="*/ 4955177 w 4955177"/>
              <a:gd name="connsiteY7" fmla="*/ 483236 h 4298256"/>
              <a:gd name="connsiteX8" fmla="*/ 4929762 w 4955177"/>
              <a:gd name="connsiteY8" fmla="*/ 0 h 429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5177" h="4298256">
                <a:moveTo>
                  <a:pt x="4929762" y="0"/>
                </a:moveTo>
                <a:cubicBezTo>
                  <a:pt x="1685375" y="0"/>
                  <a:pt x="468730" y="0"/>
                  <a:pt x="12488" y="0"/>
                </a:cubicBezTo>
                <a:lnTo>
                  <a:pt x="0" y="0"/>
                </a:lnTo>
                <a:lnTo>
                  <a:pt x="0" y="4209669"/>
                </a:lnTo>
                <a:lnTo>
                  <a:pt x="24612" y="4215101"/>
                </a:lnTo>
                <a:cubicBezTo>
                  <a:pt x="315148" y="4269644"/>
                  <a:pt x="619532" y="4298256"/>
                  <a:pt x="936426" y="4298256"/>
                </a:cubicBezTo>
                <a:cubicBezTo>
                  <a:pt x="2057864" y="4298256"/>
                  <a:pt x="3007751" y="3958083"/>
                  <a:pt x="3782909" y="3274559"/>
                </a:cubicBezTo>
                <a:cubicBezTo>
                  <a:pt x="4561244" y="2591035"/>
                  <a:pt x="4955177" y="1662713"/>
                  <a:pt x="4955177" y="483236"/>
                </a:cubicBezTo>
                <a:cubicBezTo>
                  <a:pt x="4955177" y="317918"/>
                  <a:pt x="4945647" y="155780"/>
                  <a:pt x="4929762" y="0"/>
                </a:cubicBezTo>
                <a:close/>
              </a:path>
            </a:pathLst>
          </a:custGeom>
          <a:solidFill>
            <a:schemeClr val="bg1"/>
          </a:solidFill>
          <a:ln>
            <a:noFill/>
          </a:ln>
        </p:spPr>
        <p:txBody>
          <a:bodyPr vert="horz" wrap="square" lIns="51435" tIns="25718" rIns="51435" bIns="25718" numCol="1" anchor="t" anchorCtr="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title"/>
          </p:nvPr>
        </p:nvSpPr>
        <p:spPr>
          <a:xfrm>
            <a:off x="5110535" y="372295"/>
            <a:ext cx="2955303" cy="855005"/>
          </a:xfrm>
        </p:spPr>
        <p:txBody>
          <a:bodyPr anchor="t" anchorCtr="0">
            <a:noAutofit/>
          </a:bodyPr>
          <a:lstStyle>
            <a:lvl1pPr>
              <a:lnSpc>
                <a:spcPct val="90000"/>
              </a:lnSpc>
              <a:defRPr sz="2138">
                <a:solidFill>
                  <a:schemeClr val="accent1"/>
                </a:solidFill>
              </a:defRPr>
            </a:lvl1pPr>
          </a:lstStyle>
          <a:p>
            <a:r>
              <a:rPr lang="en-US" smtClean="0"/>
              <a:t>Click to edit Master title style</a:t>
            </a:r>
            <a:endParaRPr lang="en-IE" dirty="0"/>
          </a:p>
        </p:txBody>
      </p:sp>
      <p:sp>
        <p:nvSpPr>
          <p:cNvPr id="3" name="Text Placeholder 2"/>
          <p:cNvSpPr>
            <a:spLocks noGrp="1"/>
          </p:cNvSpPr>
          <p:nvPr>
            <p:ph type="body" idx="1"/>
          </p:nvPr>
        </p:nvSpPr>
        <p:spPr>
          <a:xfrm>
            <a:off x="5110535" y="1247542"/>
            <a:ext cx="2955303" cy="1125140"/>
          </a:xfrm>
        </p:spPr>
        <p:txBody>
          <a:bodyPr>
            <a:noAutofit/>
          </a:bodyPr>
          <a:lstStyle>
            <a:lvl1pPr marL="0" indent="0">
              <a:lnSpc>
                <a:spcPct val="85000"/>
              </a:lnSpc>
              <a:buNone/>
              <a:defRPr sz="1013">
                <a:solidFill>
                  <a:schemeClr val="tx1">
                    <a:tint val="75000"/>
                  </a:schemeClr>
                </a:solidFill>
              </a:defRPr>
            </a:lvl1pPr>
            <a:lvl2pPr marL="192881" indent="0">
              <a:buNone/>
              <a:defRPr sz="844">
                <a:solidFill>
                  <a:schemeClr val="tx1">
                    <a:tint val="75000"/>
                  </a:schemeClr>
                </a:solidFill>
              </a:defRPr>
            </a:lvl2pPr>
            <a:lvl3pPr marL="385763" indent="0">
              <a:buNone/>
              <a:defRPr sz="760">
                <a:solidFill>
                  <a:schemeClr val="tx1">
                    <a:tint val="75000"/>
                  </a:schemeClr>
                </a:solidFill>
              </a:defRPr>
            </a:lvl3pPr>
            <a:lvl4pPr marL="578644" indent="0">
              <a:buNone/>
              <a:defRPr sz="675">
                <a:solidFill>
                  <a:schemeClr val="tx1">
                    <a:tint val="75000"/>
                  </a:schemeClr>
                </a:solidFill>
              </a:defRPr>
            </a:lvl4pPr>
            <a:lvl5pPr marL="771525" indent="0">
              <a:buNone/>
              <a:defRPr sz="675">
                <a:solidFill>
                  <a:schemeClr val="tx1">
                    <a:tint val="75000"/>
                  </a:schemeClr>
                </a:solidFill>
              </a:defRPr>
            </a:lvl5pPr>
            <a:lvl6pPr marL="964406" indent="0">
              <a:buNone/>
              <a:defRPr sz="675">
                <a:solidFill>
                  <a:schemeClr val="tx1">
                    <a:tint val="75000"/>
                  </a:schemeClr>
                </a:solidFill>
              </a:defRPr>
            </a:lvl6pPr>
            <a:lvl7pPr marL="1157288" indent="0">
              <a:buNone/>
              <a:defRPr sz="675">
                <a:solidFill>
                  <a:schemeClr val="tx1">
                    <a:tint val="75000"/>
                  </a:schemeClr>
                </a:solidFill>
              </a:defRPr>
            </a:lvl7pPr>
            <a:lvl8pPr marL="1350169" indent="0">
              <a:buNone/>
              <a:defRPr sz="675">
                <a:solidFill>
                  <a:schemeClr val="tx1">
                    <a:tint val="75000"/>
                  </a:schemeClr>
                </a:solidFill>
              </a:defRPr>
            </a:lvl8pPr>
            <a:lvl9pPr marL="1543050" indent="0">
              <a:buNone/>
              <a:defRPr sz="67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pPr defTabSz="685800">
              <a:buClrTx/>
            </a:pPr>
            <a:fld id="{CF12896E-8CC4-40D1-BFE3-A9E809D4E2A2}" type="datetime1">
              <a:rPr lang="en-IE" kern="1200" smtClean="0">
                <a:solidFill>
                  <a:prstClr val="white"/>
                </a:solidFill>
                <a:latin typeface="Calibri"/>
                <a:ea typeface="+mn-ea"/>
                <a:cs typeface="+mn-cs"/>
              </a:rPr>
              <a:pPr defTabSz="685800">
                <a:buClrTx/>
              </a:pPr>
              <a:t>15/10/2019</a:t>
            </a:fld>
            <a:endParaRPr lang="en-IE" kern="1200" dirty="0">
              <a:solidFill>
                <a:prstClr val="white"/>
              </a:solidFill>
              <a:latin typeface="Calibri"/>
              <a:ea typeface="+mn-ea"/>
              <a:cs typeface="+mn-cs"/>
            </a:endParaRPr>
          </a:p>
        </p:txBody>
      </p:sp>
      <p:sp>
        <p:nvSpPr>
          <p:cNvPr id="5" name="Footer Placeholder 4"/>
          <p:cNvSpPr>
            <a:spLocks noGrp="1"/>
          </p:cNvSpPr>
          <p:nvPr>
            <p:ph type="ftr" sz="quarter" idx="11"/>
          </p:nvPr>
        </p:nvSpPr>
        <p:spPr/>
        <p:txBody>
          <a:bodyPr/>
          <a:lstStyle>
            <a:lvl1pPr>
              <a:defRPr>
                <a:solidFill>
                  <a:schemeClr val="bg1"/>
                </a:solidFill>
              </a:defRPr>
            </a:lvl1pPr>
          </a:lstStyle>
          <a:p>
            <a:pPr defTabSz="685800">
              <a:buClrTx/>
            </a:pPr>
            <a:endParaRPr lang="en-IE" kern="1200">
              <a:solidFill>
                <a:prstClr val="white"/>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defTabSz="685800">
              <a:buClrTx/>
            </a:pPr>
            <a:fld id="{66D7C2A8-3574-48AF-9B9F-6538CE887783}" type="slidenum">
              <a:rPr lang="en-IE" kern="1200" smtClean="0">
                <a:solidFill>
                  <a:prstClr val="white"/>
                </a:solidFill>
                <a:latin typeface="Calibri"/>
                <a:ea typeface="+mn-ea"/>
                <a:cs typeface="+mn-cs"/>
              </a:rPr>
              <a:pPr defTabSz="685800">
                <a:buClrTx/>
              </a:pPr>
              <a:t>‹#›</a:t>
            </a:fld>
            <a:endParaRPr lang="en-IE" kern="1200">
              <a:solidFill>
                <a:prstClr val="white"/>
              </a:solidFill>
              <a:latin typeface="Calibri"/>
              <a:ea typeface="+mn-ea"/>
              <a:cs typeface="+mn-cs"/>
            </a:endParaRPr>
          </a:p>
        </p:txBody>
      </p:sp>
      <p:pic>
        <p:nvPicPr>
          <p:cNvPr id="13" name="Picture 12"/>
          <p:cNvPicPr>
            <a:picLocks noChangeAspect="1"/>
          </p:cNvPicPr>
          <p:nvPr userDrawn="1"/>
        </p:nvPicPr>
        <p:blipFill rotWithShape="1">
          <a:blip r:embed="rId3" cstate="email">
            <a:biLevel thresh="25000"/>
            <a:extLst>
              <a:ext uri="{28A0092B-C50C-407E-A947-70E740481C1C}">
                <a14:useLocalDpi xmlns:a14="http://schemas.microsoft.com/office/drawing/2010/main"/>
              </a:ext>
            </a:extLst>
          </a:blip>
          <a:srcRect/>
          <a:stretch/>
        </p:blipFill>
        <p:spPr>
          <a:xfrm>
            <a:off x="8009559" y="4527351"/>
            <a:ext cx="895570" cy="442568"/>
          </a:xfrm>
          <a:prstGeom prst="rect">
            <a:avLst/>
          </a:prstGeom>
          <a:noFill/>
          <a:ln>
            <a:noFill/>
          </a:ln>
        </p:spPr>
      </p:pic>
    </p:spTree>
    <p:extLst>
      <p:ext uri="{BB962C8B-B14F-4D97-AF65-F5344CB8AC3E}">
        <p14:creationId xmlns:p14="http://schemas.microsoft.com/office/powerpoint/2010/main" val="974579040"/>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2_Divider Slide">
    <p:bg>
      <p:bgPr>
        <a:solidFill>
          <a:schemeClr val="accent1"/>
        </a:solidFill>
        <a:effectLst/>
      </p:bgPr>
    </p:bg>
    <p:spTree>
      <p:nvGrpSpPr>
        <p:cNvPr id="1" name=""/>
        <p:cNvGrpSpPr/>
        <p:nvPr/>
      </p:nvGrpSpPr>
      <p:grpSpPr>
        <a:xfrm>
          <a:off x="0" y="0"/>
          <a:ext cx="0" cy="0"/>
          <a:chOff x="0" y="0"/>
          <a:chExt cx="0" cy="0"/>
        </a:xfrm>
      </p:grpSpPr>
      <p:sp>
        <p:nvSpPr>
          <p:cNvPr id="13" name="Freeform 5"/>
          <p:cNvSpPr>
            <a:spLocks/>
          </p:cNvSpPr>
          <p:nvPr userDrawn="1"/>
        </p:nvSpPr>
        <p:spPr bwMode="auto">
          <a:xfrm>
            <a:off x="3" y="1557337"/>
            <a:ext cx="5663987" cy="3586163"/>
          </a:xfrm>
          <a:custGeom>
            <a:avLst/>
            <a:gdLst>
              <a:gd name="T0" fmla="*/ 1751 w 1782"/>
              <a:gd name="T1" fmla="*/ 1504 h 1504"/>
              <a:gd name="T2" fmla="*/ 1782 w 1782"/>
              <a:gd name="T3" fmla="*/ 1199 h 1504"/>
              <a:gd name="T4" fmla="*/ 1413 w 1782"/>
              <a:gd name="T5" fmla="*/ 322 h 1504"/>
              <a:gd name="T6" fmla="*/ 517 w 1782"/>
              <a:gd name="T7" fmla="*/ 0 h 1504"/>
              <a:gd name="T8" fmla="*/ 0 w 1782"/>
              <a:gd name="T9" fmla="*/ 91 h 1504"/>
              <a:gd name="T10" fmla="*/ 0 w 1782"/>
              <a:gd name="T11" fmla="*/ 1504 h 1504"/>
              <a:gd name="T12" fmla="*/ 1751 w 1782"/>
              <a:gd name="T13" fmla="*/ 1504 h 1504"/>
            </a:gdLst>
            <a:ahLst/>
            <a:cxnLst>
              <a:cxn ang="0">
                <a:pos x="T0" y="T1"/>
              </a:cxn>
              <a:cxn ang="0">
                <a:pos x="T2" y="T3"/>
              </a:cxn>
              <a:cxn ang="0">
                <a:pos x="T4" y="T5"/>
              </a:cxn>
              <a:cxn ang="0">
                <a:pos x="T6" y="T7"/>
              </a:cxn>
              <a:cxn ang="0">
                <a:pos x="T8" y="T9"/>
              </a:cxn>
              <a:cxn ang="0">
                <a:pos x="T10" y="T11"/>
              </a:cxn>
              <a:cxn ang="0">
                <a:pos x="T12" y="T13"/>
              </a:cxn>
            </a:cxnLst>
            <a:rect l="0" t="0" r="r" b="b"/>
            <a:pathLst>
              <a:path w="1782" h="1504">
                <a:moveTo>
                  <a:pt x="1751" y="1504"/>
                </a:moveTo>
                <a:cubicBezTo>
                  <a:pt x="1772" y="1409"/>
                  <a:pt x="1782" y="1307"/>
                  <a:pt x="1782" y="1199"/>
                </a:cubicBezTo>
                <a:cubicBezTo>
                  <a:pt x="1782" y="829"/>
                  <a:pt x="1659" y="537"/>
                  <a:pt x="1413" y="322"/>
                </a:cubicBezTo>
                <a:cubicBezTo>
                  <a:pt x="1169" y="107"/>
                  <a:pt x="871" y="0"/>
                  <a:pt x="517" y="0"/>
                </a:cubicBezTo>
                <a:cubicBezTo>
                  <a:pt x="330" y="0"/>
                  <a:pt x="157" y="30"/>
                  <a:pt x="0" y="91"/>
                </a:cubicBezTo>
                <a:cubicBezTo>
                  <a:pt x="0" y="1504"/>
                  <a:pt x="0" y="1504"/>
                  <a:pt x="0" y="1504"/>
                </a:cubicBezTo>
                <a:lnTo>
                  <a:pt x="1751" y="1504"/>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title"/>
          </p:nvPr>
        </p:nvSpPr>
        <p:spPr>
          <a:xfrm>
            <a:off x="639161" y="2553856"/>
            <a:ext cx="2955303" cy="1324451"/>
          </a:xfrm>
        </p:spPr>
        <p:txBody>
          <a:bodyPr anchor="t" anchorCtr="0">
            <a:noAutofit/>
          </a:bodyPr>
          <a:lstStyle>
            <a:lvl1pPr>
              <a:lnSpc>
                <a:spcPct val="85000"/>
              </a:lnSpc>
              <a:defRPr sz="2138">
                <a:solidFill>
                  <a:schemeClr val="accent1"/>
                </a:solidFill>
              </a:defRPr>
            </a:lvl1pPr>
          </a:lstStyle>
          <a:p>
            <a:r>
              <a:rPr lang="en-US" smtClean="0"/>
              <a:t>Click to edit Master title style</a:t>
            </a:r>
            <a:endParaRPr lang="en-IE" dirty="0"/>
          </a:p>
        </p:txBody>
      </p:sp>
      <p:sp>
        <p:nvSpPr>
          <p:cNvPr id="4" name="Date Placeholder 3"/>
          <p:cNvSpPr>
            <a:spLocks noGrp="1"/>
          </p:cNvSpPr>
          <p:nvPr>
            <p:ph type="dt" sz="half" idx="10"/>
          </p:nvPr>
        </p:nvSpPr>
        <p:spPr/>
        <p:txBody>
          <a:bodyPr/>
          <a:lstStyle>
            <a:lvl1pPr>
              <a:defRPr>
                <a:solidFill>
                  <a:schemeClr val="accent1"/>
                </a:solidFill>
              </a:defRPr>
            </a:lvl1pPr>
          </a:lstStyle>
          <a:p>
            <a:pPr defTabSz="685800">
              <a:buClrTx/>
            </a:pPr>
            <a:fld id="{26BC77A3-3ED1-4BE1-8E4E-651AFE92B8E8}" type="datetime1">
              <a:rPr lang="en-IE" kern="1200" smtClean="0">
                <a:solidFill>
                  <a:srgbClr val="00667D"/>
                </a:solidFill>
                <a:latin typeface="Calibri"/>
                <a:ea typeface="+mn-ea"/>
                <a:cs typeface="+mn-cs"/>
              </a:rPr>
              <a:pPr defTabSz="685800">
                <a:buClrTx/>
              </a:pPr>
              <a:t>15/10/2019</a:t>
            </a:fld>
            <a:endParaRPr lang="en-IE" kern="1200" dirty="0">
              <a:solidFill>
                <a:srgbClr val="00667D"/>
              </a:solidFill>
              <a:latin typeface="Calibri"/>
              <a:ea typeface="+mn-ea"/>
              <a:cs typeface="+mn-cs"/>
            </a:endParaRPr>
          </a:p>
        </p:txBody>
      </p:sp>
      <p:sp>
        <p:nvSpPr>
          <p:cNvPr id="5" name="Footer Placeholder 4"/>
          <p:cNvSpPr>
            <a:spLocks noGrp="1"/>
          </p:cNvSpPr>
          <p:nvPr>
            <p:ph type="ftr" sz="quarter" idx="11"/>
          </p:nvPr>
        </p:nvSpPr>
        <p:spPr>
          <a:xfrm>
            <a:off x="4649393" y="4724847"/>
            <a:ext cx="3351609" cy="273844"/>
          </a:xfrm>
        </p:spPr>
        <p:txBody>
          <a:bodyPr/>
          <a:lstStyle>
            <a:lvl1pPr>
              <a:defRPr>
                <a:solidFill>
                  <a:schemeClr val="bg1"/>
                </a:solidFill>
              </a:defRPr>
            </a:lvl1pPr>
          </a:lstStyle>
          <a:p>
            <a:pPr defTabSz="685800">
              <a:buClrTx/>
            </a:pPr>
            <a:endParaRPr lang="en-IE" kern="1200" dirty="0">
              <a:solidFill>
                <a:prstClr val="white"/>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solidFill>
              </a:defRPr>
            </a:lvl1pPr>
          </a:lstStyle>
          <a:p>
            <a:pPr defTabSz="685800">
              <a:buClrTx/>
            </a:pPr>
            <a:fld id="{66D7C2A8-3574-48AF-9B9F-6538CE887783}" type="slidenum">
              <a:rPr lang="en-IE" kern="1200" smtClean="0">
                <a:solidFill>
                  <a:srgbClr val="00667D"/>
                </a:solidFill>
                <a:latin typeface="Calibri"/>
                <a:ea typeface="+mn-ea"/>
                <a:cs typeface="+mn-cs"/>
              </a:rPr>
              <a:pPr defTabSz="685800">
                <a:buClrTx/>
              </a:pPr>
              <a:t>‹#›</a:t>
            </a:fld>
            <a:endParaRPr lang="en-IE" kern="1200">
              <a:solidFill>
                <a:srgbClr val="00667D"/>
              </a:solidFill>
              <a:latin typeface="Calibri"/>
              <a:ea typeface="+mn-ea"/>
              <a:cs typeface="+mn-cs"/>
            </a:endParaRP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79719" y="441695"/>
            <a:ext cx="3742067" cy="885859"/>
          </a:xfrm>
          <a:prstGeom prst="rect">
            <a:avLst/>
          </a:prstGeom>
          <a:noFill/>
          <a:ln>
            <a:noFill/>
          </a:ln>
        </p:spPr>
      </p:pic>
      <p:pic>
        <p:nvPicPr>
          <p:cNvPr id="9" name="Picture 8"/>
          <p:cNvPicPr>
            <a:picLocks noChangeAspect="1"/>
          </p:cNvPicPr>
          <p:nvPr userDrawn="1"/>
        </p:nvPicPr>
        <p:blipFill rotWithShape="1">
          <a:blip r:embed="rId3" cstate="email">
            <a:biLevel thresh="25000"/>
            <a:extLst>
              <a:ext uri="{28A0092B-C50C-407E-A947-70E740481C1C}">
                <a14:useLocalDpi xmlns:a14="http://schemas.microsoft.com/office/drawing/2010/main"/>
              </a:ext>
            </a:extLst>
          </a:blip>
          <a:srcRect/>
          <a:stretch/>
        </p:blipFill>
        <p:spPr>
          <a:xfrm>
            <a:off x="8009559" y="4527351"/>
            <a:ext cx="895570" cy="442568"/>
          </a:xfrm>
          <a:prstGeom prst="rect">
            <a:avLst/>
          </a:prstGeom>
          <a:noFill/>
          <a:ln>
            <a:noFill/>
          </a:ln>
        </p:spPr>
      </p:pic>
    </p:spTree>
    <p:extLst>
      <p:ext uri="{BB962C8B-B14F-4D97-AF65-F5344CB8AC3E}">
        <p14:creationId xmlns:p14="http://schemas.microsoft.com/office/powerpoint/2010/main" val="908720096"/>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3_Divider slide">
    <p:bg>
      <p:bgPr>
        <a:solidFill>
          <a:schemeClr val="accent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pPr defTabSz="685800">
              <a:buClrTx/>
            </a:pPr>
            <a:fld id="{2C5ED9D5-7CCC-43C4-8947-4C7A2C1B1F41}" type="datetime1">
              <a:rPr lang="en-IE" kern="1200" smtClean="0">
                <a:solidFill>
                  <a:prstClr val="white"/>
                </a:solidFill>
                <a:latin typeface="Calibri"/>
                <a:ea typeface="+mn-ea"/>
                <a:cs typeface="+mn-cs"/>
              </a:rPr>
              <a:pPr defTabSz="685800">
                <a:buClrTx/>
              </a:pPr>
              <a:t>15/10/2019</a:t>
            </a:fld>
            <a:endParaRPr lang="en-IE" kern="1200" dirty="0">
              <a:solidFill>
                <a:prstClr val="white"/>
              </a:solidFill>
              <a:latin typeface="Calibri"/>
              <a:ea typeface="+mn-ea"/>
              <a:cs typeface="+mn-cs"/>
            </a:endParaRPr>
          </a:p>
        </p:txBody>
      </p:sp>
      <p:sp>
        <p:nvSpPr>
          <p:cNvPr id="4" name="Footer Placeholder 3"/>
          <p:cNvSpPr>
            <a:spLocks noGrp="1"/>
          </p:cNvSpPr>
          <p:nvPr>
            <p:ph type="ftr" sz="quarter" idx="11"/>
          </p:nvPr>
        </p:nvSpPr>
        <p:spPr/>
        <p:txBody>
          <a:bodyPr/>
          <a:lstStyle>
            <a:lvl1pPr>
              <a:defRPr>
                <a:solidFill>
                  <a:schemeClr val="bg1"/>
                </a:solidFill>
              </a:defRPr>
            </a:lvl1pPr>
          </a:lstStyle>
          <a:p>
            <a:pPr defTabSz="685800">
              <a:buClrTx/>
            </a:pPr>
            <a:endParaRPr lang="en-IE" kern="1200" dirty="0">
              <a:solidFill>
                <a:prstClr val="white"/>
              </a:solidFill>
              <a:latin typeface="Calibri"/>
              <a:ea typeface="+mn-ea"/>
              <a:cs typeface="+mn-cs"/>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pPr defTabSz="685800">
              <a:buClrTx/>
            </a:pPr>
            <a:fld id="{66D7C2A8-3574-48AF-9B9F-6538CE887783}" type="slidenum">
              <a:rPr lang="en-IE" kern="1200" smtClean="0">
                <a:solidFill>
                  <a:prstClr val="white"/>
                </a:solidFill>
                <a:latin typeface="Calibri"/>
                <a:ea typeface="+mn-ea"/>
                <a:cs typeface="+mn-cs"/>
              </a:rPr>
              <a:pPr defTabSz="685800">
                <a:buClrTx/>
              </a:pPr>
              <a:t>‹#›</a:t>
            </a:fld>
            <a:endParaRPr lang="en-IE" kern="1200" dirty="0">
              <a:solidFill>
                <a:prstClr val="white"/>
              </a:solidFill>
              <a:latin typeface="Calibri"/>
              <a:ea typeface="+mn-ea"/>
              <a:cs typeface="+mn-cs"/>
            </a:endParaRPr>
          </a:p>
        </p:txBody>
      </p:sp>
      <p:sp>
        <p:nvSpPr>
          <p:cNvPr id="2" name="Title 1"/>
          <p:cNvSpPr>
            <a:spLocks noGrp="1"/>
          </p:cNvSpPr>
          <p:nvPr>
            <p:ph type="title"/>
          </p:nvPr>
        </p:nvSpPr>
        <p:spPr>
          <a:xfrm>
            <a:off x="615861" y="369096"/>
            <a:ext cx="4641941" cy="2366905"/>
          </a:xfrm>
        </p:spPr>
        <p:txBody>
          <a:bodyPr>
            <a:noAutofit/>
          </a:bodyPr>
          <a:lstStyle>
            <a:lvl1pPr>
              <a:defRPr sz="2363">
                <a:solidFill>
                  <a:schemeClr val="bg1"/>
                </a:solidFill>
              </a:defRPr>
            </a:lvl1pPr>
          </a:lstStyle>
          <a:p>
            <a:r>
              <a:rPr lang="en-US" smtClean="0"/>
              <a:t>Click to edit Master title style</a:t>
            </a:r>
            <a:endParaRPr lang="en-IE" dirty="0"/>
          </a:p>
        </p:txBody>
      </p:sp>
      <p:pic>
        <p:nvPicPr>
          <p:cNvPr id="23" name="Picture 22"/>
          <p:cNvPicPr>
            <a:picLocks noChangeAspect="1"/>
          </p:cNvPicPr>
          <p:nvPr userDrawn="1"/>
        </p:nvPicPr>
        <p:blipFill rotWithShape="1">
          <a:blip r:embed="rId2" cstate="email">
            <a:biLevel thresh="25000"/>
            <a:extLst>
              <a:ext uri="{28A0092B-C50C-407E-A947-70E740481C1C}">
                <a14:useLocalDpi xmlns:a14="http://schemas.microsoft.com/office/drawing/2010/main"/>
              </a:ext>
            </a:extLst>
          </a:blip>
          <a:srcRect/>
          <a:stretch/>
        </p:blipFill>
        <p:spPr>
          <a:xfrm>
            <a:off x="8012906" y="4525320"/>
            <a:ext cx="888207" cy="438926"/>
          </a:xfrm>
          <a:prstGeom prst="rect">
            <a:avLst/>
          </a:prstGeom>
          <a:noFill/>
          <a:ln>
            <a:noFill/>
          </a:ln>
        </p:spPr>
      </p:pic>
      <p:grpSp>
        <p:nvGrpSpPr>
          <p:cNvPr id="24" name="Group 4"/>
          <p:cNvGrpSpPr>
            <a:grpSpLocks noChangeAspect="1"/>
          </p:cNvGrpSpPr>
          <p:nvPr userDrawn="1"/>
        </p:nvGrpSpPr>
        <p:grpSpPr bwMode="auto">
          <a:xfrm>
            <a:off x="6821375" y="254820"/>
            <a:ext cx="1940679" cy="2574049"/>
            <a:chOff x="3114" y="882"/>
            <a:chExt cx="1447" cy="2559"/>
          </a:xfrm>
          <a:solidFill>
            <a:schemeClr val="accent2"/>
          </a:solidFill>
        </p:grpSpPr>
        <p:sp>
          <p:nvSpPr>
            <p:cNvPr id="25" name="Freeform 5"/>
            <p:cNvSpPr>
              <a:spLocks/>
            </p:cNvSpPr>
            <p:nvPr userDrawn="1"/>
          </p:nvSpPr>
          <p:spPr bwMode="auto">
            <a:xfrm>
              <a:off x="3425" y="882"/>
              <a:ext cx="526" cy="500"/>
            </a:xfrm>
            <a:custGeom>
              <a:avLst/>
              <a:gdLst>
                <a:gd name="T0" fmla="*/ 32 w 222"/>
                <a:gd name="T1" fmla="*/ 183 h 211"/>
                <a:gd name="T2" fmla="*/ 111 w 222"/>
                <a:gd name="T3" fmla="*/ 211 h 211"/>
                <a:gd name="T4" fmla="*/ 190 w 222"/>
                <a:gd name="T5" fmla="*/ 183 h 211"/>
                <a:gd name="T6" fmla="*/ 222 w 222"/>
                <a:gd name="T7" fmla="*/ 106 h 211"/>
                <a:gd name="T8" fmla="*/ 190 w 222"/>
                <a:gd name="T9" fmla="*/ 29 h 211"/>
                <a:gd name="T10" fmla="*/ 111 w 222"/>
                <a:gd name="T11" fmla="*/ 0 h 211"/>
                <a:gd name="T12" fmla="*/ 32 w 222"/>
                <a:gd name="T13" fmla="*/ 29 h 211"/>
                <a:gd name="T14" fmla="*/ 0 w 222"/>
                <a:gd name="T15" fmla="*/ 106 h 211"/>
                <a:gd name="T16" fmla="*/ 32 w 222"/>
                <a:gd name="T17" fmla="*/ 183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2" h="211">
                  <a:moveTo>
                    <a:pt x="32" y="183"/>
                  </a:moveTo>
                  <a:cubicBezTo>
                    <a:pt x="54" y="202"/>
                    <a:pt x="80" y="211"/>
                    <a:pt x="111" y="211"/>
                  </a:cubicBezTo>
                  <a:cubicBezTo>
                    <a:pt x="142" y="211"/>
                    <a:pt x="168" y="202"/>
                    <a:pt x="190" y="183"/>
                  </a:cubicBezTo>
                  <a:cubicBezTo>
                    <a:pt x="211" y="164"/>
                    <a:pt x="222" y="139"/>
                    <a:pt x="222" y="106"/>
                  </a:cubicBezTo>
                  <a:cubicBezTo>
                    <a:pt x="222" y="74"/>
                    <a:pt x="211" y="48"/>
                    <a:pt x="190" y="29"/>
                  </a:cubicBezTo>
                  <a:cubicBezTo>
                    <a:pt x="168" y="10"/>
                    <a:pt x="142" y="0"/>
                    <a:pt x="111" y="0"/>
                  </a:cubicBezTo>
                  <a:cubicBezTo>
                    <a:pt x="80" y="0"/>
                    <a:pt x="54" y="10"/>
                    <a:pt x="32" y="29"/>
                  </a:cubicBezTo>
                  <a:cubicBezTo>
                    <a:pt x="11" y="48"/>
                    <a:pt x="0" y="74"/>
                    <a:pt x="0" y="106"/>
                  </a:cubicBezTo>
                  <a:cubicBezTo>
                    <a:pt x="0" y="139"/>
                    <a:pt x="11" y="164"/>
                    <a:pt x="32" y="18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6"/>
            <p:cNvSpPr>
              <a:spLocks/>
            </p:cNvSpPr>
            <p:nvPr userDrawn="1"/>
          </p:nvSpPr>
          <p:spPr bwMode="auto">
            <a:xfrm>
              <a:off x="4101" y="1524"/>
              <a:ext cx="460" cy="438"/>
            </a:xfrm>
            <a:custGeom>
              <a:avLst/>
              <a:gdLst>
                <a:gd name="T0" fmla="*/ 166 w 194"/>
                <a:gd name="T1" fmla="*/ 26 h 185"/>
                <a:gd name="T2" fmla="*/ 97 w 194"/>
                <a:gd name="T3" fmla="*/ 0 h 185"/>
                <a:gd name="T4" fmla="*/ 29 w 194"/>
                <a:gd name="T5" fmla="*/ 26 h 185"/>
                <a:gd name="T6" fmla="*/ 0 w 194"/>
                <a:gd name="T7" fmla="*/ 93 h 185"/>
                <a:gd name="T8" fmla="*/ 29 w 194"/>
                <a:gd name="T9" fmla="*/ 161 h 185"/>
                <a:gd name="T10" fmla="*/ 97 w 194"/>
                <a:gd name="T11" fmla="*/ 185 h 185"/>
                <a:gd name="T12" fmla="*/ 166 w 194"/>
                <a:gd name="T13" fmla="*/ 161 h 185"/>
                <a:gd name="T14" fmla="*/ 194 w 194"/>
                <a:gd name="T15" fmla="*/ 93 h 185"/>
                <a:gd name="T16" fmla="*/ 166 w 194"/>
                <a:gd name="T17" fmla="*/ 2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185">
                  <a:moveTo>
                    <a:pt x="166" y="26"/>
                  </a:moveTo>
                  <a:cubicBezTo>
                    <a:pt x="147" y="9"/>
                    <a:pt x="124" y="0"/>
                    <a:pt x="97" y="0"/>
                  </a:cubicBezTo>
                  <a:cubicBezTo>
                    <a:pt x="70" y="0"/>
                    <a:pt x="47" y="9"/>
                    <a:pt x="29" y="26"/>
                  </a:cubicBezTo>
                  <a:cubicBezTo>
                    <a:pt x="10" y="42"/>
                    <a:pt x="0" y="65"/>
                    <a:pt x="0" y="93"/>
                  </a:cubicBezTo>
                  <a:cubicBezTo>
                    <a:pt x="0" y="122"/>
                    <a:pt x="10" y="144"/>
                    <a:pt x="29" y="161"/>
                  </a:cubicBezTo>
                  <a:cubicBezTo>
                    <a:pt x="47" y="177"/>
                    <a:pt x="70" y="185"/>
                    <a:pt x="97" y="185"/>
                  </a:cubicBezTo>
                  <a:cubicBezTo>
                    <a:pt x="124" y="185"/>
                    <a:pt x="147" y="177"/>
                    <a:pt x="166" y="161"/>
                  </a:cubicBezTo>
                  <a:cubicBezTo>
                    <a:pt x="185" y="144"/>
                    <a:pt x="194" y="122"/>
                    <a:pt x="194" y="93"/>
                  </a:cubicBezTo>
                  <a:cubicBezTo>
                    <a:pt x="194" y="65"/>
                    <a:pt x="185" y="42"/>
                    <a:pt x="166" y="26"/>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7"/>
            <p:cNvSpPr>
              <a:spLocks/>
            </p:cNvSpPr>
            <p:nvPr userDrawn="1"/>
          </p:nvSpPr>
          <p:spPr bwMode="auto">
            <a:xfrm>
              <a:off x="4096" y="2033"/>
              <a:ext cx="456" cy="735"/>
            </a:xfrm>
            <a:custGeom>
              <a:avLst/>
              <a:gdLst>
                <a:gd name="T0" fmla="*/ 33 w 192"/>
                <a:gd name="T1" fmla="*/ 308 h 310"/>
                <a:gd name="T2" fmla="*/ 192 w 192"/>
                <a:gd name="T3" fmla="*/ 114 h 310"/>
                <a:gd name="T4" fmla="*/ 96 w 192"/>
                <a:gd name="T5" fmla="*/ 0 h 310"/>
                <a:gd name="T6" fmla="*/ 0 w 192"/>
                <a:gd name="T7" fmla="*/ 90 h 310"/>
                <a:gd name="T8" fmla="*/ 44 w 192"/>
                <a:gd name="T9" fmla="*/ 169 h 310"/>
                <a:gd name="T10" fmla="*/ 18 w 192"/>
                <a:gd name="T11" fmla="*/ 250 h 310"/>
                <a:gd name="T12" fmla="*/ 24 w 192"/>
                <a:gd name="T13" fmla="*/ 302 h 310"/>
                <a:gd name="T14" fmla="*/ 33 w 192"/>
                <a:gd name="T15" fmla="*/ 308 h 3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 h="310">
                  <a:moveTo>
                    <a:pt x="33" y="308"/>
                  </a:moveTo>
                  <a:cubicBezTo>
                    <a:pt x="133" y="264"/>
                    <a:pt x="192" y="198"/>
                    <a:pt x="192" y="114"/>
                  </a:cubicBezTo>
                  <a:cubicBezTo>
                    <a:pt x="192" y="41"/>
                    <a:pt x="149" y="0"/>
                    <a:pt x="96" y="0"/>
                  </a:cubicBezTo>
                  <a:cubicBezTo>
                    <a:pt x="43" y="0"/>
                    <a:pt x="0" y="38"/>
                    <a:pt x="0" y="90"/>
                  </a:cubicBezTo>
                  <a:cubicBezTo>
                    <a:pt x="0" y="122"/>
                    <a:pt x="14" y="153"/>
                    <a:pt x="44" y="169"/>
                  </a:cubicBezTo>
                  <a:cubicBezTo>
                    <a:pt x="26" y="194"/>
                    <a:pt x="18" y="221"/>
                    <a:pt x="18" y="250"/>
                  </a:cubicBezTo>
                  <a:cubicBezTo>
                    <a:pt x="18" y="266"/>
                    <a:pt x="20" y="283"/>
                    <a:pt x="24" y="302"/>
                  </a:cubicBezTo>
                  <a:cubicBezTo>
                    <a:pt x="24" y="302"/>
                    <a:pt x="26" y="310"/>
                    <a:pt x="33" y="30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8"/>
            <p:cNvSpPr>
              <a:spLocks/>
            </p:cNvSpPr>
            <p:nvPr userDrawn="1"/>
          </p:nvSpPr>
          <p:spPr bwMode="auto">
            <a:xfrm>
              <a:off x="3114" y="1484"/>
              <a:ext cx="875" cy="1957"/>
            </a:xfrm>
            <a:custGeom>
              <a:avLst/>
              <a:gdLst>
                <a:gd name="T0" fmla="*/ 294 w 369"/>
                <a:gd name="T1" fmla="*/ 28 h 826"/>
                <a:gd name="T2" fmla="*/ 146 w 369"/>
                <a:gd name="T3" fmla="*/ 26 h 826"/>
                <a:gd name="T4" fmla="*/ 137 w 369"/>
                <a:gd name="T5" fmla="*/ 40 h 826"/>
                <a:gd name="T6" fmla="*/ 137 w 369"/>
                <a:gd name="T7" fmla="*/ 40 h 826"/>
                <a:gd name="T8" fmla="*/ 137 w 369"/>
                <a:gd name="T9" fmla="*/ 246 h 826"/>
                <a:gd name="T10" fmla="*/ 137 w 369"/>
                <a:gd name="T11" fmla="*/ 247 h 826"/>
                <a:gd name="T12" fmla="*/ 137 w 369"/>
                <a:gd name="T13" fmla="*/ 552 h 826"/>
                <a:gd name="T14" fmla="*/ 132 w 369"/>
                <a:gd name="T15" fmla="*/ 598 h 826"/>
                <a:gd name="T16" fmla="*/ 115 w 369"/>
                <a:gd name="T17" fmla="*/ 635 h 826"/>
                <a:gd name="T18" fmla="*/ 80 w 369"/>
                <a:gd name="T19" fmla="*/ 661 h 826"/>
                <a:gd name="T20" fmla="*/ 15 w 369"/>
                <a:gd name="T21" fmla="*/ 675 h 826"/>
                <a:gd name="T22" fmla="*/ 4 w 369"/>
                <a:gd name="T23" fmla="*/ 686 h 826"/>
                <a:gd name="T24" fmla="*/ 4 w 369"/>
                <a:gd name="T25" fmla="*/ 781 h 826"/>
                <a:gd name="T26" fmla="*/ 132 w 369"/>
                <a:gd name="T27" fmla="*/ 824 h 826"/>
                <a:gd name="T28" fmla="*/ 189 w 369"/>
                <a:gd name="T29" fmla="*/ 816 h 826"/>
                <a:gd name="T30" fmla="*/ 253 w 369"/>
                <a:gd name="T31" fmla="*/ 789 h 826"/>
                <a:gd name="T32" fmla="*/ 311 w 369"/>
                <a:gd name="T33" fmla="*/ 740 h 826"/>
                <a:gd name="T34" fmla="*/ 350 w 369"/>
                <a:gd name="T35" fmla="*/ 664 h 826"/>
                <a:gd name="T36" fmla="*/ 360 w 369"/>
                <a:gd name="T37" fmla="*/ 598 h 826"/>
                <a:gd name="T38" fmla="*/ 362 w 369"/>
                <a:gd name="T39" fmla="*/ 536 h 826"/>
                <a:gd name="T40" fmla="*/ 362 w 369"/>
                <a:gd name="T41" fmla="*/ 141 h 826"/>
                <a:gd name="T42" fmla="*/ 294 w 369"/>
                <a:gd name="T43" fmla="*/ 28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9" h="826">
                  <a:moveTo>
                    <a:pt x="294" y="28"/>
                  </a:moveTo>
                  <a:cubicBezTo>
                    <a:pt x="203" y="0"/>
                    <a:pt x="146" y="26"/>
                    <a:pt x="146" y="26"/>
                  </a:cubicBezTo>
                  <a:cubicBezTo>
                    <a:pt x="141" y="29"/>
                    <a:pt x="137" y="34"/>
                    <a:pt x="137" y="40"/>
                  </a:cubicBezTo>
                  <a:cubicBezTo>
                    <a:pt x="137" y="40"/>
                    <a:pt x="137" y="40"/>
                    <a:pt x="137" y="40"/>
                  </a:cubicBezTo>
                  <a:cubicBezTo>
                    <a:pt x="137" y="246"/>
                    <a:pt x="137" y="246"/>
                    <a:pt x="137" y="246"/>
                  </a:cubicBezTo>
                  <a:cubicBezTo>
                    <a:pt x="137" y="246"/>
                    <a:pt x="137" y="247"/>
                    <a:pt x="137" y="247"/>
                  </a:cubicBezTo>
                  <a:cubicBezTo>
                    <a:pt x="137" y="552"/>
                    <a:pt x="137" y="552"/>
                    <a:pt x="137" y="552"/>
                  </a:cubicBezTo>
                  <a:cubicBezTo>
                    <a:pt x="137" y="569"/>
                    <a:pt x="135" y="584"/>
                    <a:pt x="132" y="598"/>
                  </a:cubicBezTo>
                  <a:cubicBezTo>
                    <a:pt x="129" y="612"/>
                    <a:pt x="124" y="624"/>
                    <a:pt x="115" y="635"/>
                  </a:cubicBezTo>
                  <a:cubicBezTo>
                    <a:pt x="107" y="645"/>
                    <a:pt x="95" y="654"/>
                    <a:pt x="80" y="661"/>
                  </a:cubicBezTo>
                  <a:cubicBezTo>
                    <a:pt x="80" y="661"/>
                    <a:pt x="55" y="672"/>
                    <a:pt x="15" y="675"/>
                  </a:cubicBezTo>
                  <a:cubicBezTo>
                    <a:pt x="15" y="675"/>
                    <a:pt x="5" y="676"/>
                    <a:pt x="4" y="686"/>
                  </a:cubicBezTo>
                  <a:cubicBezTo>
                    <a:pt x="4" y="686"/>
                    <a:pt x="0" y="758"/>
                    <a:pt x="4" y="781"/>
                  </a:cubicBezTo>
                  <a:cubicBezTo>
                    <a:pt x="6" y="826"/>
                    <a:pt x="132" y="824"/>
                    <a:pt x="132" y="824"/>
                  </a:cubicBezTo>
                  <a:cubicBezTo>
                    <a:pt x="148" y="824"/>
                    <a:pt x="167" y="821"/>
                    <a:pt x="189" y="816"/>
                  </a:cubicBezTo>
                  <a:cubicBezTo>
                    <a:pt x="210" y="811"/>
                    <a:pt x="232" y="802"/>
                    <a:pt x="253" y="789"/>
                  </a:cubicBezTo>
                  <a:cubicBezTo>
                    <a:pt x="275" y="777"/>
                    <a:pt x="294" y="760"/>
                    <a:pt x="311" y="740"/>
                  </a:cubicBezTo>
                  <a:cubicBezTo>
                    <a:pt x="329" y="720"/>
                    <a:pt x="341" y="694"/>
                    <a:pt x="350" y="664"/>
                  </a:cubicBezTo>
                  <a:cubicBezTo>
                    <a:pt x="355" y="645"/>
                    <a:pt x="358" y="623"/>
                    <a:pt x="360" y="598"/>
                  </a:cubicBezTo>
                  <a:cubicBezTo>
                    <a:pt x="361" y="574"/>
                    <a:pt x="362" y="553"/>
                    <a:pt x="362" y="536"/>
                  </a:cubicBezTo>
                  <a:cubicBezTo>
                    <a:pt x="362" y="141"/>
                    <a:pt x="362" y="141"/>
                    <a:pt x="362" y="141"/>
                  </a:cubicBezTo>
                  <a:cubicBezTo>
                    <a:pt x="362" y="141"/>
                    <a:pt x="369" y="51"/>
                    <a:pt x="294" y="2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783274868"/>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644434" y="1435234"/>
            <a:ext cx="3591000" cy="3197491"/>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4908566" y="1435234"/>
            <a:ext cx="3591000" cy="3197491"/>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5" name="Date Placeholder 4"/>
          <p:cNvSpPr>
            <a:spLocks noGrp="1"/>
          </p:cNvSpPr>
          <p:nvPr>
            <p:ph type="dt" sz="half" idx="10"/>
          </p:nvPr>
        </p:nvSpPr>
        <p:spPr/>
        <p:txBody>
          <a:bodyPr/>
          <a:lstStyle/>
          <a:p>
            <a:pPr defTabSz="685800">
              <a:buClrTx/>
            </a:pPr>
            <a:fld id="{D9B91A17-AFAA-4277-9790-0033E1ADBB86}" type="datetime1">
              <a:rPr lang="en-IE" kern="1200" smtClean="0">
                <a:solidFill>
                  <a:srgbClr val="26CAD3"/>
                </a:solidFill>
                <a:latin typeface="Calibri"/>
                <a:ea typeface="+mn-ea"/>
                <a:cs typeface="+mn-cs"/>
              </a:rPr>
              <a:pPr defTabSz="685800">
                <a:buClrTx/>
              </a:pPr>
              <a:t>15/10/2019</a:t>
            </a:fld>
            <a:endParaRPr lang="en-IE" kern="1200">
              <a:solidFill>
                <a:srgbClr val="26CAD3"/>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IE" kern="1200" dirty="0">
              <a:solidFill>
                <a:srgbClr val="26CAD3"/>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66D7C2A8-3574-48AF-9B9F-6538CE887783}" type="slidenum">
              <a:rPr lang="en-IE" kern="1200" smtClean="0">
                <a:solidFill>
                  <a:srgbClr val="26CAD3"/>
                </a:solidFill>
                <a:latin typeface="Calibri"/>
                <a:ea typeface="+mn-ea"/>
                <a:cs typeface="+mn-cs"/>
              </a:rPr>
              <a:pPr defTabSz="685800">
                <a:buClrTx/>
              </a:pPr>
              <a:t>‹#›</a:t>
            </a:fld>
            <a:endParaRPr lang="en-IE" kern="1200">
              <a:solidFill>
                <a:srgbClr val="26CAD3"/>
              </a:solidFill>
              <a:latin typeface="Calibri"/>
              <a:ea typeface="+mn-ea"/>
              <a:cs typeface="+mn-cs"/>
            </a:endParaRPr>
          </a:p>
        </p:txBody>
      </p:sp>
    </p:spTree>
    <p:extLst>
      <p:ext uri="{BB962C8B-B14F-4D97-AF65-F5344CB8AC3E}">
        <p14:creationId xmlns:p14="http://schemas.microsoft.com/office/powerpoint/2010/main" val="179397452"/>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4434" y="1359460"/>
            <a:ext cx="6426926" cy="434038"/>
          </a:xfrm>
        </p:spPr>
        <p:txBody>
          <a:bodyPr bIns="0" anchor="b">
            <a:noAutofit/>
          </a:bodyPr>
          <a:lstStyle>
            <a:lvl1pPr marL="0" indent="0">
              <a:buNone/>
              <a:defRPr sz="1238" b="1">
                <a:solidFill>
                  <a:schemeClr val="accent2"/>
                </a:solidFill>
              </a:defRPr>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smtClean="0"/>
              <a:t>Click to edit Master text styles</a:t>
            </a:r>
          </a:p>
        </p:txBody>
      </p:sp>
      <p:sp>
        <p:nvSpPr>
          <p:cNvPr id="4" name="Content Placeholder 3"/>
          <p:cNvSpPr>
            <a:spLocks noGrp="1"/>
          </p:cNvSpPr>
          <p:nvPr>
            <p:ph sz="half" idx="2"/>
          </p:nvPr>
        </p:nvSpPr>
        <p:spPr>
          <a:xfrm>
            <a:off x="644434" y="1781695"/>
            <a:ext cx="6426926" cy="1033354"/>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5" name="Text Placeholder 4"/>
          <p:cNvSpPr>
            <a:spLocks noGrp="1"/>
          </p:cNvSpPr>
          <p:nvPr>
            <p:ph type="body" sz="quarter" idx="3"/>
          </p:nvPr>
        </p:nvSpPr>
        <p:spPr>
          <a:xfrm>
            <a:off x="644434" y="2916289"/>
            <a:ext cx="6426926" cy="434038"/>
          </a:xfrm>
        </p:spPr>
        <p:txBody>
          <a:bodyPr bIns="0" anchor="b">
            <a:noAutofit/>
          </a:bodyPr>
          <a:lstStyle>
            <a:lvl1pPr marL="0" indent="0">
              <a:buNone/>
              <a:defRPr sz="1238" b="1">
                <a:solidFill>
                  <a:schemeClr val="accent2"/>
                </a:solidFill>
              </a:defRPr>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smtClean="0"/>
              <a:t>Click to edit Master text styles</a:t>
            </a:r>
          </a:p>
        </p:txBody>
      </p:sp>
      <p:sp>
        <p:nvSpPr>
          <p:cNvPr id="6" name="Content Placeholder 5"/>
          <p:cNvSpPr>
            <a:spLocks noGrp="1"/>
          </p:cNvSpPr>
          <p:nvPr>
            <p:ph sz="quarter" idx="4"/>
          </p:nvPr>
        </p:nvSpPr>
        <p:spPr>
          <a:xfrm>
            <a:off x="644434" y="3338524"/>
            <a:ext cx="6426926" cy="1033354"/>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7" name="Date Placeholder 6"/>
          <p:cNvSpPr>
            <a:spLocks noGrp="1"/>
          </p:cNvSpPr>
          <p:nvPr>
            <p:ph type="dt" sz="half" idx="10"/>
          </p:nvPr>
        </p:nvSpPr>
        <p:spPr/>
        <p:txBody>
          <a:bodyPr/>
          <a:lstStyle/>
          <a:p>
            <a:pPr defTabSz="685800">
              <a:buClrTx/>
            </a:pPr>
            <a:fld id="{4F785F94-FC44-4D3A-A263-45DC67BCF46E}" type="datetime1">
              <a:rPr lang="en-IE" kern="1200" smtClean="0">
                <a:solidFill>
                  <a:srgbClr val="26CAD3"/>
                </a:solidFill>
                <a:latin typeface="Calibri"/>
                <a:ea typeface="+mn-ea"/>
                <a:cs typeface="+mn-cs"/>
              </a:rPr>
              <a:pPr defTabSz="685800">
                <a:buClrTx/>
              </a:pPr>
              <a:t>15/10/2019</a:t>
            </a:fld>
            <a:endParaRPr lang="en-IE" kern="1200">
              <a:solidFill>
                <a:srgbClr val="26CAD3"/>
              </a:solidFill>
              <a:latin typeface="Calibri"/>
              <a:ea typeface="+mn-ea"/>
              <a:cs typeface="+mn-cs"/>
            </a:endParaRPr>
          </a:p>
        </p:txBody>
      </p:sp>
      <p:sp>
        <p:nvSpPr>
          <p:cNvPr id="8" name="Footer Placeholder 7"/>
          <p:cNvSpPr>
            <a:spLocks noGrp="1"/>
          </p:cNvSpPr>
          <p:nvPr>
            <p:ph type="ftr" sz="quarter" idx="11"/>
          </p:nvPr>
        </p:nvSpPr>
        <p:spPr/>
        <p:txBody>
          <a:bodyPr/>
          <a:lstStyle/>
          <a:p>
            <a:pPr defTabSz="685800">
              <a:buClrTx/>
            </a:pPr>
            <a:endParaRPr lang="en-IE" kern="1200">
              <a:solidFill>
                <a:srgbClr val="26CAD3"/>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685800">
              <a:buClrTx/>
            </a:pPr>
            <a:fld id="{66D7C2A8-3574-48AF-9B9F-6538CE887783}" type="slidenum">
              <a:rPr lang="en-IE" kern="1200" smtClean="0">
                <a:solidFill>
                  <a:srgbClr val="26CAD3"/>
                </a:solidFill>
                <a:latin typeface="Calibri"/>
                <a:ea typeface="+mn-ea"/>
                <a:cs typeface="+mn-cs"/>
              </a:rPr>
              <a:pPr defTabSz="685800">
                <a:buClrTx/>
              </a:pPr>
              <a:t>‹#›</a:t>
            </a:fld>
            <a:endParaRPr lang="en-IE" kern="1200">
              <a:solidFill>
                <a:srgbClr val="26CAD3"/>
              </a:solidFill>
              <a:latin typeface="Calibri"/>
              <a:ea typeface="+mn-ea"/>
              <a:cs typeface="+mn-cs"/>
            </a:endParaRPr>
          </a:p>
        </p:txBody>
      </p:sp>
      <p:sp>
        <p:nvSpPr>
          <p:cNvPr id="10" name="Title 9"/>
          <p:cNvSpPr>
            <a:spLocks noGrp="1"/>
          </p:cNvSpPr>
          <p:nvPr>
            <p:ph type="title"/>
          </p:nvPr>
        </p:nvSpPr>
        <p:spPr/>
        <p:txBody>
          <a:bodyPr/>
          <a:lstStyle/>
          <a:p>
            <a:r>
              <a:rPr lang="en-US" smtClean="0"/>
              <a:t>Click to edit Master title style</a:t>
            </a:r>
            <a:endParaRPr lang="en-IE" dirty="0"/>
          </a:p>
        </p:txBody>
      </p:sp>
    </p:spTree>
    <p:extLst>
      <p:ext uri="{BB962C8B-B14F-4D97-AF65-F5344CB8AC3E}">
        <p14:creationId xmlns:p14="http://schemas.microsoft.com/office/powerpoint/2010/main" val="3566338947"/>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dirty="0"/>
          </a:p>
        </p:txBody>
      </p:sp>
    </p:spTree>
    <p:extLst>
      <p:ext uri="{BB962C8B-B14F-4D97-AF65-F5344CB8AC3E}">
        <p14:creationId xmlns:p14="http://schemas.microsoft.com/office/powerpoint/2010/main" val="3755694881"/>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CDF18273-91D1-4B65-9549-492A9C0A65F3}" type="datetime1">
              <a:rPr lang="en-IE" kern="1200" smtClean="0">
                <a:solidFill>
                  <a:srgbClr val="26CAD3"/>
                </a:solidFill>
                <a:latin typeface="Calibri"/>
                <a:ea typeface="+mn-ea"/>
                <a:cs typeface="+mn-cs"/>
              </a:rPr>
              <a:pPr defTabSz="685800">
                <a:buClrTx/>
              </a:pPr>
              <a:t>15/10/2019</a:t>
            </a:fld>
            <a:endParaRPr lang="en-IE" kern="1200">
              <a:solidFill>
                <a:srgbClr val="26CAD3"/>
              </a:solidFill>
              <a:latin typeface="Calibri"/>
              <a:ea typeface="+mn-ea"/>
              <a:cs typeface="+mn-cs"/>
            </a:endParaRPr>
          </a:p>
        </p:txBody>
      </p:sp>
      <p:sp>
        <p:nvSpPr>
          <p:cNvPr id="3" name="Footer Placeholder 2"/>
          <p:cNvSpPr>
            <a:spLocks noGrp="1"/>
          </p:cNvSpPr>
          <p:nvPr>
            <p:ph type="ftr" sz="quarter" idx="11"/>
          </p:nvPr>
        </p:nvSpPr>
        <p:spPr>
          <a:xfrm>
            <a:off x="1704952" y="4873336"/>
            <a:ext cx="3480112" cy="182504"/>
          </a:xfrm>
        </p:spPr>
        <p:txBody>
          <a:bodyPr/>
          <a:lstStyle/>
          <a:p>
            <a:pPr defTabSz="685800">
              <a:buClrTx/>
            </a:pPr>
            <a:endParaRPr lang="en-IE" kern="1200" dirty="0">
              <a:solidFill>
                <a:srgbClr val="26CAD3"/>
              </a:solidFill>
              <a:latin typeface="Calibri"/>
              <a:ea typeface="+mn-ea"/>
              <a:cs typeface="+mn-cs"/>
            </a:endParaRPr>
          </a:p>
        </p:txBody>
      </p:sp>
      <p:sp>
        <p:nvSpPr>
          <p:cNvPr id="4" name="Slide Number Placeholder 3"/>
          <p:cNvSpPr>
            <a:spLocks noGrp="1"/>
          </p:cNvSpPr>
          <p:nvPr>
            <p:ph type="sldNum" sz="quarter" idx="12"/>
          </p:nvPr>
        </p:nvSpPr>
        <p:spPr>
          <a:xfrm>
            <a:off x="8501903" y="4773478"/>
            <a:ext cx="571500" cy="273844"/>
          </a:xfrm>
        </p:spPr>
        <p:txBody>
          <a:bodyPr/>
          <a:lstStyle>
            <a:lvl1pPr>
              <a:defRPr sz="1350" b="0"/>
            </a:lvl1pPr>
          </a:lstStyle>
          <a:p>
            <a:pPr defTabSz="685800">
              <a:buClrTx/>
            </a:pPr>
            <a:fld id="{66D7C2A8-3574-48AF-9B9F-6538CE887783}" type="slidenum">
              <a:rPr lang="en-IE" kern="1200" smtClean="0">
                <a:solidFill>
                  <a:srgbClr val="26CAD3"/>
                </a:solidFill>
                <a:latin typeface="Calibri"/>
                <a:ea typeface="+mn-ea"/>
                <a:cs typeface="+mn-cs"/>
              </a:rPr>
              <a:pPr defTabSz="685800">
                <a:buClrTx/>
              </a:pPr>
              <a:t>‹#›</a:t>
            </a:fld>
            <a:endParaRPr lang="en-IE" kern="1200">
              <a:solidFill>
                <a:srgbClr val="26CAD3"/>
              </a:solidFill>
              <a:latin typeface="Calibri"/>
              <a:ea typeface="+mn-ea"/>
              <a:cs typeface="+mn-cs"/>
            </a:endParaRPr>
          </a:p>
        </p:txBody>
      </p:sp>
    </p:spTree>
    <p:extLst>
      <p:ext uri="{BB962C8B-B14F-4D97-AF65-F5344CB8AC3E}">
        <p14:creationId xmlns:p14="http://schemas.microsoft.com/office/powerpoint/2010/main" val="1069867274"/>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Image Slide 1">
    <p:spTree>
      <p:nvGrpSpPr>
        <p:cNvPr id="1" name=""/>
        <p:cNvGrpSpPr/>
        <p:nvPr/>
      </p:nvGrpSpPr>
      <p:grpSpPr>
        <a:xfrm>
          <a:off x="0" y="0"/>
          <a:ext cx="0" cy="0"/>
          <a:chOff x="0" y="0"/>
          <a:chExt cx="0" cy="0"/>
        </a:xfrm>
      </p:grpSpPr>
      <p:sp>
        <p:nvSpPr>
          <p:cNvPr id="15" name="Freeform 5"/>
          <p:cNvSpPr>
            <a:spLocks/>
          </p:cNvSpPr>
          <p:nvPr userDrawn="1"/>
        </p:nvSpPr>
        <p:spPr bwMode="auto">
          <a:xfrm>
            <a:off x="0" y="0"/>
            <a:ext cx="5022850" cy="5143500"/>
          </a:xfrm>
          <a:custGeom>
            <a:avLst/>
            <a:gdLst>
              <a:gd name="T0" fmla="*/ 0 w 1581"/>
              <a:gd name="T1" fmla="*/ 0 h 2160"/>
              <a:gd name="T2" fmla="*/ 0 w 1581"/>
              <a:gd name="T3" fmla="*/ 2160 h 2160"/>
              <a:gd name="T4" fmla="*/ 1098 w 1581"/>
              <a:gd name="T5" fmla="*/ 2160 h 2160"/>
              <a:gd name="T6" fmla="*/ 1294 w 1581"/>
              <a:gd name="T7" fmla="*/ 1971 h 2160"/>
              <a:gd name="T8" fmla="*/ 1511 w 1581"/>
              <a:gd name="T9" fmla="*/ 1542 h 2160"/>
              <a:gd name="T10" fmla="*/ 1568 w 1581"/>
              <a:gd name="T11" fmla="*/ 1168 h 2160"/>
              <a:gd name="T12" fmla="*/ 1581 w 1581"/>
              <a:gd name="T13" fmla="*/ 819 h 2160"/>
              <a:gd name="T14" fmla="*/ 1581 w 1581"/>
              <a:gd name="T15" fmla="*/ 0 h 2160"/>
              <a:gd name="T16" fmla="*/ 0 w 1581"/>
              <a:gd name="T17"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1" h="2160">
                <a:moveTo>
                  <a:pt x="0" y="0"/>
                </a:moveTo>
                <a:cubicBezTo>
                  <a:pt x="0" y="2160"/>
                  <a:pt x="0" y="2160"/>
                  <a:pt x="0" y="2160"/>
                </a:cubicBezTo>
                <a:cubicBezTo>
                  <a:pt x="1098" y="2160"/>
                  <a:pt x="1098" y="2160"/>
                  <a:pt x="1098" y="2160"/>
                </a:cubicBezTo>
                <a:cubicBezTo>
                  <a:pt x="1168" y="2106"/>
                  <a:pt x="1234" y="2043"/>
                  <a:pt x="1294" y="1971"/>
                </a:cubicBezTo>
                <a:cubicBezTo>
                  <a:pt x="1392" y="1856"/>
                  <a:pt x="1464" y="1713"/>
                  <a:pt x="1511" y="1542"/>
                </a:cubicBezTo>
                <a:cubicBezTo>
                  <a:pt x="1540" y="1431"/>
                  <a:pt x="1560" y="1306"/>
                  <a:pt x="1568" y="1168"/>
                </a:cubicBezTo>
                <a:cubicBezTo>
                  <a:pt x="1577" y="1029"/>
                  <a:pt x="1581" y="913"/>
                  <a:pt x="1581" y="819"/>
                </a:cubicBezTo>
                <a:cubicBezTo>
                  <a:pt x="1581" y="819"/>
                  <a:pt x="1581" y="444"/>
                  <a:pt x="1581" y="0"/>
                </a:cubicBezTo>
                <a:lnTo>
                  <a:pt x="0" y="0"/>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title"/>
          </p:nvPr>
        </p:nvSpPr>
        <p:spPr>
          <a:xfrm>
            <a:off x="644436" y="1671639"/>
            <a:ext cx="3498941" cy="1947862"/>
          </a:xfrm>
        </p:spPr>
        <p:txBody>
          <a:bodyPr anchor="t" anchorCtr="0">
            <a:noAutofit/>
          </a:bodyPr>
          <a:lstStyle>
            <a:lvl1pPr marL="95771" indent="-95771">
              <a:lnSpc>
                <a:spcPct val="85000"/>
              </a:lnSpc>
              <a:defRPr sz="1350">
                <a:solidFill>
                  <a:schemeClr val="accent1"/>
                </a:solidFill>
              </a:defRPr>
            </a:lvl1pPr>
          </a:lstStyle>
          <a:p>
            <a:r>
              <a:rPr lang="en-US" smtClean="0"/>
              <a:t>Click to edit Master title style</a:t>
            </a:r>
            <a:endParaRPr lang="en-IE" dirty="0"/>
          </a:p>
        </p:txBody>
      </p:sp>
      <p:sp>
        <p:nvSpPr>
          <p:cNvPr id="4" name="Date Placeholder 3"/>
          <p:cNvSpPr>
            <a:spLocks noGrp="1"/>
          </p:cNvSpPr>
          <p:nvPr>
            <p:ph type="dt" sz="half" idx="10"/>
          </p:nvPr>
        </p:nvSpPr>
        <p:spPr/>
        <p:txBody>
          <a:bodyPr/>
          <a:lstStyle>
            <a:lvl1pPr>
              <a:defRPr>
                <a:solidFill>
                  <a:schemeClr val="accent1"/>
                </a:solidFill>
              </a:defRPr>
            </a:lvl1pPr>
          </a:lstStyle>
          <a:p>
            <a:pPr defTabSz="685800">
              <a:buClrTx/>
            </a:pPr>
            <a:fld id="{5FCA71DE-D709-42DF-A1A0-187FAA922161}" type="datetime1">
              <a:rPr lang="en-IE" kern="1200" smtClean="0">
                <a:solidFill>
                  <a:srgbClr val="00667D"/>
                </a:solidFill>
                <a:latin typeface="Calibri"/>
                <a:ea typeface="+mn-ea"/>
                <a:cs typeface="+mn-cs"/>
              </a:rPr>
              <a:pPr defTabSz="685800">
                <a:buClrTx/>
              </a:pPr>
              <a:t>15/10/2019</a:t>
            </a:fld>
            <a:endParaRPr lang="en-IE" kern="1200" dirty="0">
              <a:solidFill>
                <a:srgbClr val="00667D"/>
              </a:solidFill>
              <a:latin typeface="Calibri"/>
              <a:ea typeface="+mn-ea"/>
              <a:cs typeface="+mn-cs"/>
            </a:endParaRPr>
          </a:p>
        </p:txBody>
      </p:sp>
      <p:sp>
        <p:nvSpPr>
          <p:cNvPr id="5" name="Footer Placeholder 4"/>
          <p:cNvSpPr>
            <a:spLocks noGrp="1"/>
          </p:cNvSpPr>
          <p:nvPr>
            <p:ph type="ftr" sz="quarter" idx="11"/>
          </p:nvPr>
        </p:nvSpPr>
        <p:spPr>
          <a:xfrm>
            <a:off x="3952189" y="4724847"/>
            <a:ext cx="3796646" cy="273844"/>
          </a:xfrm>
        </p:spPr>
        <p:txBody>
          <a:bodyPr/>
          <a:lstStyle>
            <a:lvl1pPr>
              <a:defRPr>
                <a:solidFill>
                  <a:schemeClr val="bg1"/>
                </a:solidFill>
              </a:defRPr>
            </a:lvl1pPr>
          </a:lstStyle>
          <a:p>
            <a:pPr defTabSz="685800">
              <a:buClrTx/>
            </a:pPr>
            <a:endParaRPr lang="en-IE" kern="1200" dirty="0">
              <a:solidFill>
                <a:prstClr val="white"/>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solidFill>
              </a:defRPr>
            </a:lvl1pPr>
          </a:lstStyle>
          <a:p>
            <a:pPr defTabSz="685800">
              <a:buClrTx/>
            </a:pPr>
            <a:fld id="{66D7C2A8-3574-48AF-9B9F-6538CE887783}" type="slidenum">
              <a:rPr lang="en-IE" kern="1200" smtClean="0">
                <a:solidFill>
                  <a:srgbClr val="00667D"/>
                </a:solidFill>
                <a:latin typeface="Calibri"/>
                <a:ea typeface="+mn-ea"/>
                <a:cs typeface="+mn-cs"/>
              </a:rPr>
              <a:pPr defTabSz="685800">
                <a:buClrTx/>
              </a:pPr>
              <a:t>‹#›</a:t>
            </a:fld>
            <a:endParaRPr lang="en-IE" kern="1200" dirty="0">
              <a:solidFill>
                <a:srgbClr val="00667D"/>
              </a:solidFill>
              <a:latin typeface="Calibri"/>
              <a:ea typeface="+mn-ea"/>
              <a:cs typeface="+mn-cs"/>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88099" y="1258490"/>
            <a:ext cx="2875326" cy="1966913"/>
          </a:xfrm>
          <a:prstGeom prst="rect">
            <a:avLst/>
          </a:prstGeom>
        </p:spPr>
      </p:pic>
      <p:pic>
        <p:nvPicPr>
          <p:cNvPr id="17" name="Picture 16"/>
          <p:cNvPicPr>
            <a:picLocks noChangeAspect="1"/>
          </p:cNvPicPr>
          <p:nvPr userDrawn="1"/>
        </p:nvPicPr>
        <p:blipFill rotWithShape="1">
          <a:blip r:embed="rId3" cstate="email">
            <a:biLevel thresh="25000"/>
            <a:extLst>
              <a:ext uri="{28A0092B-C50C-407E-A947-70E740481C1C}">
                <a14:useLocalDpi xmlns:a14="http://schemas.microsoft.com/office/drawing/2010/main"/>
              </a:ext>
            </a:extLst>
          </a:blip>
          <a:srcRect/>
          <a:stretch/>
        </p:blipFill>
        <p:spPr>
          <a:xfrm>
            <a:off x="8009559" y="4527351"/>
            <a:ext cx="895570" cy="442568"/>
          </a:xfrm>
          <a:prstGeom prst="rect">
            <a:avLst/>
          </a:prstGeom>
          <a:noFill/>
          <a:ln>
            <a:noFill/>
          </a:ln>
        </p:spPr>
      </p:pic>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507624" y="4693635"/>
            <a:ext cx="935702" cy="386607"/>
          </a:xfrm>
          <a:prstGeom prst="rect">
            <a:avLst/>
          </a:prstGeom>
        </p:spPr>
      </p:pic>
      <p:pic>
        <p:nvPicPr>
          <p:cNvPr id="10" name="Picture 9"/>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691328" y="4673446"/>
            <a:ext cx="2014276" cy="378719"/>
          </a:xfrm>
          <a:prstGeom prst="rect">
            <a:avLst/>
          </a:prstGeom>
        </p:spPr>
      </p:pic>
      <p:grpSp>
        <p:nvGrpSpPr>
          <p:cNvPr id="11" name="Group 10"/>
          <p:cNvGrpSpPr/>
          <p:nvPr userDrawn="1"/>
        </p:nvGrpSpPr>
        <p:grpSpPr>
          <a:xfrm>
            <a:off x="595313" y="4655713"/>
            <a:ext cx="3116151" cy="396452"/>
            <a:chOff x="586349" y="5903692"/>
            <a:chExt cx="3282633" cy="699935"/>
          </a:xfrm>
        </p:grpSpPr>
        <p:pic>
          <p:nvPicPr>
            <p:cNvPr id="13" name="Picture 12"/>
            <p:cNvPicPr>
              <a:picLocks noChangeAspect="1"/>
            </p:cNvPicPr>
            <p:nvPr/>
          </p:nvPicPr>
          <p:blipFill rotWithShape="1">
            <a:blip r:embed="rId6" cstate="email">
              <a:extLst>
                <a:ext uri="{28A0092B-C50C-407E-A947-70E740481C1C}">
                  <a14:useLocalDpi xmlns:a14="http://schemas.microsoft.com/office/drawing/2010/main"/>
                </a:ext>
              </a:extLst>
            </a:blip>
            <a:srcRect l="11807" t="40870" r="47831" b="41228"/>
            <a:stretch/>
          </p:blipFill>
          <p:spPr>
            <a:xfrm>
              <a:off x="586349" y="5970644"/>
              <a:ext cx="1724629" cy="553581"/>
            </a:xfrm>
            <a:prstGeom prst="rect">
              <a:avLst/>
            </a:prstGeom>
          </p:spPr>
        </p:pic>
        <p:pic>
          <p:nvPicPr>
            <p:cNvPr id="14" name="Picture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71007" y="5903692"/>
              <a:ext cx="897975" cy="699935"/>
            </a:xfrm>
            <a:prstGeom prst="rect">
              <a:avLst/>
            </a:prstGeom>
          </p:spPr>
        </p:pic>
      </p:grpSp>
    </p:spTree>
    <p:extLst>
      <p:ext uri="{BB962C8B-B14F-4D97-AF65-F5344CB8AC3E}">
        <p14:creationId xmlns:p14="http://schemas.microsoft.com/office/powerpoint/2010/main" val="126509395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Image Slide 2">
    <p:bg>
      <p:bgPr>
        <a:solidFill>
          <a:schemeClr val="bg1"/>
        </a:solidFill>
        <a:effectLst/>
      </p:bgPr>
    </p:bg>
    <p:spTree>
      <p:nvGrpSpPr>
        <p:cNvPr id="1" name=""/>
        <p:cNvGrpSpPr/>
        <p:nvPr/>
      </p:nvGrpSpPr>
      <p:grpSpPr>
        <a:xfrm>
          <a:off x="0" y="0"/>
          <a:ext cx="0" cy="0"/>
          <a:chOff x="0" y="0"/>
          <a:chExt cx="0" cy="0"/>
        </a:xfrm>
      </p:grpSpPr>
      <p:sp>
        <p:nvSpPr>
          <p:cNvPr id="15" name="Picture Placeholder 14"/>
          <p:cNvSpPr>
            <a:spLocks noGrp="1"/>
          </p:cNvSpPr>
          <p:nvPr>
            <p:ph type="pic" sz="quarter" idx="13"/>
          </p:nvPr>
        </p:nvSpPr>
        <p:spPr>
          <a:xfrm>
            <a:off x="0" y="0"/>
            <a:ext cx="9144000" cy="5143500"/>
          </a:xfrm>
          <a:custGeom>
            <a:avLst/>
            <a:gdLst>
              <a:gd name="connsiteX0" fmla="*/ 5381625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3637214 h 6858000"/>
              <a:gd name="connsiteX5" fmla="*/ 1365250 w 9144000"/>
              <a:gd name="connsiteY5" fmla="*/ 3830987 h 6858000"/>
              <a:gd name="connsiteX6" fmla="*/ 4210050 w 9144000"/>
              <a:gd name="connsiteY6" fmla="*/ 2808120 h 6858000"/>
              <a:gd name="connsiteX7" fmla="*/ 5381625 w 9144000"/>
              <a:gd name="connsiteY7" fmla="*/ 22236 h 6858000"/>
              <a:gd name="connsiteX8" fmla="*/ 5381625 w 9144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6858000">
                <a:moveTo>
                  <a:pt x="5381625" y="0"/>
                </a:moveTo>
                <a:lnTo>
                  <a:pt x="9144000" y="0"/>
                </a:lnTo>
                <a:lnTo>
                  <a:pt x="9144000" y="6858000"/>
                </a:lnTo>
                <a:lnTo>
                  <a:pt x="0" y="6858000"/>
                </a:lnTo>
                <a:lnTo>
                  <a:pt x="0" y="3637214"/>
                </a:lnTo>
                <a:cubicBezTo>
                  <a:pt x="422275" y="3767455"/>
                  <a:pt x="876300" y="3830987"/>
                  <a:pt x="1365250" y="3830987"/>
                </a:cubicBezTo>
                <a:cubicBezTo>
                  <a:pt x="2486025" y="3830987"/>
                  <a:pt x="3435350" y="3491090"/>
                  <a:pt x="4210050" y="2808120"/>
                </a:cubicBezTo>
                <a:cubicBezTo>
                  <a:pt x="4987925" y="2125150"/>
                  <a:pt x="5381625" y="1197581"/>
                  <a:pt x="5381625" y="22236"/>
                </a:cubicBezTo>
                <a:cubicBezTo>
                  <a:pt x="5381625" y="12707"/>
                  <a:pt x="5381625" y="6353"/>
                  <a:pt x="5381625" y="0"/>
                </a:cubicBezTo>
                <a:close/>
              </a:path>
            </a:pathLst>
          </a:custGeom>
          <a:solidFill>
            <a:schemeClr val="accent1"/>
          </a:solidFill>
        </p:spPr>
        <p:txBody>
          <a:bodyPr wrap="square" anchor="ctr" anchorCtr="0">
            <a:noAutofit/>
          </a:bodyPr>
          <a:lstStyle>
            <a:lvl1pPr marL="0" indent="0" algn="ctr">
              <a:buNone/>
              <a:defRPr baseline="0">
                <a:solidFill>
                  <a:schemeClr val="bg1"/>
                </a:solidFill>
              </a:defRPr>
            </a:lvl1pPr>
          </a:lstStyle>
          <a:p>
            <a:r>
              <a:rPr lang="en-US" smtClean="0"/>
              <a:t>Click icon to add picture</a:t>
            </a:r>
            <a:endParaRPr lang="en-IE" dirty="0"/>
          </a:p>
        </p:txBody>
      </p:sp>
      <p:sp>
        <p:nvSpPr>
          <p:cNvPr id="16" name="Freeform 5"/>
          <p:cNvSpPr>
            <a:spLocks/>
          </p:cNvSpPr>
          <p:nvPr userDrawn="1"/>
        </p:nvSpPr>
        <p:spPr bwMode="auto">
          <a:xfrm>
            <a:off x="2" y="3"/>
            <a:ext cx="5381625" cy="2873240"/>
          </a:xfrm>
          <a:custGeom>
            <a:avLst/>
            <a:gdLst>
              <a:gd name="T0" fmla="*/ 0 w 1695"/>
              <a:gd name="T1" fmla="*/ 1145 h 1206"/>
              <a:gd name="T2" fmla="*/ 430 w 1695"/>
              <a:gd name="T3" fmla="*/ 1206 h 1206"/>
              <a:gd name="T4" fmla="*/ 1326 w 1695"/>
              <a:gd name="T5" fmla="*/ 884 h 1206"/>
              <a:gd name="T6" fmla="*/ 1695 w 1695"/>
              <a:gd name="T7" fmla="*/ 7 h 1206"/>
              <a:gd name="T8" fmla="*/ 1695 w 1695"/>
              <a:gd name="T9" fmla="*/ 0 h 1206"/>
              <a:gd name="T10" fmla="*/ 0 w 1695"/>
              <a:gd name="T11" fmla="*/ 0 h 1206"/>
              <a:gd name="T12" fmla="*/ 0 w 1695"/>
              <a:gd name="T13" fmla="*/ 1145 h 1206"/>
            </a:gdLst>
            <a:ahLst/>
            <a:cxnLst>
              <a:cxn ang="0">
                <a:pos x="T0" y="T1"/>
              </a:cxn>
              <a:cxn ang="0">
                <a:pos x="T2" y="T3"/>
              </a:cxn>
              <a:cxn ang="0">
                <a:pos x="T4" y="T5"/>
              </a:cxn>
              <a:cxn ang="0">
                <a:pos x="T6" y="T7"/>
              </a:cxn>
              <a:cxn ang="0">
                <a:pos x="T8" y="T9"/>
              </a:cxn>
              <a:cxn ang="0">
                <a:pos x="T10" y="T11"/>
              </a:cxn>
              <a:cxn ang="0">
                <a:pos x="T12" y="T13"/>
              </a:cxn>
            </a:cxnLst>
            <a:rect l="0" t="0" r="r" b="b"/>
            <a:pathLst>
              <a:path w="1695" h="1206">
                <a:moveTo>
                  <a:pt x="0" y="1145"/>
                </a:moveTo>
                <a:cubicBezTo>
                  <a:pt x="133" y="1186"/>
                  <a:pt x="276" y="1206"/>
                  <a:pt x="430" y="1206"/>
                </a:cubicBezTo>
                <a:cubicBezTo>
                  <a:pt x="783" y="1206"/>
                  <a:pt x="1082" y="1099"/>
                  <a:pt x="1326" y="884"/>
                </a:cubicBezTo>
                <a:cubicBezTo>
                  <a:pt x="1571" y="669"/>
                  <a:pt x="1695" y="377"/>
                  <a:pt x="1695" y="7"/>
                </a:cubicBezTo>
                <a:cubicBezTo>
                  <a:pt x="1695" y="4"/>
                  <a:pt x="1695" y="2"/>
                  <a:pt x="1695" y="0"/>
                </a:cubicBezTo>
                <a:cubicBezTo>
                  <a:pt x="0" y="0"/>
                  <a:pt x="0" y="0"/>
                  <a:pt x="0" y="0"/>
                </a:cubicBezTo>
                <a:lnTo>
                  <a:pt x="0" y="1145"/>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title"/>
          </p:nvPr>
        </p:nvSpPr>
        <p:spPr>
          <a:xfrm>
            <a:off x="466725" y="401955"/>
            <a:ext cx="4133850" cy="1664970"/>
          </a:xfrm>
        </p:spPr>
        <p:txBody>
          <a:bodyPr anchor="t" anchorCtr="0">
            <a:noAutofit/>
          </a:bodyPr>
          <a:lstStyle>
            <a:lvl1pPr marL="101798" indent="-101798">
              <a:lnSpc>
                <a:spcPct val="85000"/>
              </a:lnSpc>
              <a:defRPr sz="1350">
                <a:solidFill>
                  <a:schemeClr val="accent1"/>
                </a:solidFill>
              </a:defRPr>
            </a:lvl1pPr>
          </a:lstStyle>
          <a:p>
            <a:r>
              <a:rPr lang="en-US" smtClean="0"/>
              <a:t>Click to edit Master title style</a:t>
            </a:r>
            <a:endParaRPr lang="en-IE" dirty="0"/>
          </a:p>
        </p:txBody>
      </p:sp>
      <p:sp>
        <p:nvSpPr>
          <p:cNvPr id="4" name="Date Placeholder 3"/>
          <p:cNvSpPr>
            <a:spLocks noGrp="1"/>
          </p:cNvSpPr>
          <p:nvPr>
            <p:ph type="dt" sz="half" idx="10"/>
          </p:nvPr>
        </p:nvSpPr>
        <p:spPr/>
        <p:txBody>
          <a:bodyPr/>
          <a:lstStyle>
            <a:lvl1pPr>
              <a:defRPr>
                <a:solidFill>
                  <a:schemeClr val="bg1"/>
                </a:solidFill>
              </a:defRPr>
            </a:lvl1pPr>
          </a:lstStyle>
          <a:p>
            <a:pPr defTabSz="685800">
              <a:buClrTx/>
            </a:pPr>
            <a:fld id="{C6E7448F-A86B-439A-B638-C64BFD9AAC0C}" type="datetime1">
              <a:rPr lang="en-IE" kern="1200" smtClean="0">
                <a:solidFill>
                  <a:prstClr val="white"/>
                </a:solidFill>
                <a:latin typeface="Calibri"/>
                <a:ea typeface="+mn-ea"/>
                <a:cs typeface="+mn-cs"/>
              </a:rPr>
              <a:pPr defTabSz="685800">
                <a:buClrTx/>
              </a:pPr>
              <a:t>15/10/2019</a:t>
            </a:fld>
            <a:endParaRPr lang="en-IE" kern="1200" dirty="0">
              <a:solidFill>
                <a:prstClr val="white"/>
              </a:solidFill>
              <a:latin typeface="Calibri"/>
              <a:ea typeface="+mn-ea"/>
              <a:cs typeface="+mn-cs"/>
            </a:endParaRPr>
          </a:p>
        </p:txBody>
      </p:sp>
      <p:sp>
        <p:nvSpPr>
          <p:cNvPr id="5" name="Footer Placeholder 4"/>
          <p:cNvSpPr>
            <a:spLocks noGrp="1"/>
          </p:cNvSpPr>
          <p:nvPr>
            <p:ph type="ftr" sz="quarter" idx="11"/>
          </p:nvPr>
        </p:nvSpPr>
        <p:spPr/>
        <p:txBody>
          <a:bodyPr/>
          <a:lstStyle>
            <a:lvl1pPr>
              <a:defRPr>
                <a:solidFill>
                  <a:schemeClr val="bg1"/>
                </a:solidFill>
              </a:defRPr>
            </a:lvl1pPr>
          </a:lstStyle>
          <a:p>
            <a:pPr defTabSz="685800">
              <a:buClrTx/>
            </a:pPr>
            <a:endParaRPr lang="en-IE" kern="1200">
              <a:solidFill>
                <a:prstClr val="white"/>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defTabSz="685800">
              <a:buClrTx/>
            </a:pPr>
            <a:fld id="{66D7C2A8-3574-48AF-9B9F-6538CE887783}" type="slidenum">
              <a:rPr lang="en-IE" kern="1200" smtClean="0">
                <a:solidFill>
                  <a:prstClr val="white"/>
                </a:solidFill>
                <a:latin typeface="Calibri"/>
                <a:ea typeface="+mn-ea"/>
                <a:cs typeface="+mn-cs"/>
              </a:rPr>
              <a:pPr defTabSz="685800">
                <a:buClrTx/>
              </a:pPr>
              <a:t>‹#›</a:t>
            </a:fld>
            <a:endParaRPr lang="en-IE" kern="1200">
              <a:solidFill>
                <a:prstClr val="white"/>
              </a:solidFill>
              <a:latin typeface="Calibri"/>
              <a:ea typeface="+mn-ea"/>
              <a:cs typeface="+mn-cs"/>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88099" y="1258490"/>
            <a:ext cx="2875326" cy="1966913"/>
          </a:xfrm>
          <a:prstGeom prst="rect">
            <a:avLst/>
          </a:prstGeom>
        </p:spPr>
      </p:pic>
      <p:pic>
        <p:nvPicPr>
          <p:cNvPr id="17" name="Picture 16"/>
          <p:cNvPicPr>
            <a:picLocks noChangeAspect="1"/>
          </p:cNvPicPr>
          <p:nvPr userDrawn="1"/>
        </p:nvPicPr>
        <p:blipFill rotWithShape="1">
          <a:blip r:embed="rId3" cstate="email">
            <a:biLevel thresh="25000"/>
            <a:extLst>
              <a:ext uri="{28A0092B-C50C-407E-A947-70E740481C1C}">
                <a14:useLocalDpi xmlns:a14="http://schemas.microsoft.com/office/drawing/2010/main"/>
              </a:ext>
            </a:extLst>
          </a:blip>
          <a:srcRect/>
          <a:stretch/>
        </p:blipFill>
        <p:spPr>
          <a:xfrm>
            <a:off x="8009559" y="4527351"/>
            <a:ext cx="895570" cy="442568"/>
          </a:xfrm>
          <a:prstGeom prst="rect">
            <a:avLst/>
          </a:prstGeom>
          <a:noFill/>
          <a:ln>
            <a:noFill/>
          </a:ln>
        </p:spPr>
      </p:pic>
    </p:spTree>
    <p:extLst>
      <p:ext uri="{BB962C8B-B14F-4D97-AF65-F5344CB8AC3E}">
        <p14:creationId xmlns:p14="http://schemas.microsoft.com/office/powerpoint/2010/main" val="2320270581"/>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Image Slide With Key Points">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3488355" y="0"/>
            <a:ext cx="5655646" cy="5143500"/>
          </a:xfrm>
          <a:custGeom>
            <a:avLst/>
            <a:gdLst>
              <a:gd name="connsiteX0" fmla="*/ 1534495 w 5655646"/>
              <a:gd name="connsiteY0" fmla="*/ 0 h 6858000"/>
              <a:gd name="connsiteX1" fmla="*/ 5655646 w 5655646"/>
              <a:gd name="connsiteY1" fmla="*/ 0 h 6858000"/>
              <a:gd name="connsiteX2" fmla="*/ 5655646 w 5655646"/>
              <a:gd name="connsiteY2" fmla="*/ 6858000 h 6858000"/>
              <a:gd name="connsiteX3" fmla="*/ 0 w 5655646"/>
              <a:gd name="connsiteY3" fmla="*/ 6858000 h 6858000"/>
              <a:gd name="connsiteX4" fmla="*/ 622694 w 5655646"/>
              <a:gd name="connsiteY4" fmla="*/ 6257925 h 6858000"/>
              <a:gd name="connsiteX5" fmla="*/ 1312105 w 5655646"/>
              <a:gd name="connsiteY5" fmla="*/ 4895850 h 6858000"/>
              <a:gd name="connsiteX6" fmla="*/ 1493194 w 5655646"/>
              <a:gd name="connsiteY6" fmla="*/ 3708400 h 6858000"/>
              <a:gd name="connsiteX7" fmla="*/ 1534495 w 5655646"/>
              <a:gd name="connsiteY7" fmla="*/ 2600325 h 6858000"/>
              <a:gd name="connsiteX8" fmla="*/ 1534495 w 5655646"/>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5646" h="6858000">
                <a:moveTo>
                  <a:pt x="1534495" y="0"/>
                </a:moveTo>
                <a:lnTo>
                  <a:pt x="5655646" y="0"/>
                </a:lnTo>
                <a:lnTo>
                  <a:pt x="5655646" y="6858000"/>
                </a:lnTo>
                <a:lnTo>
                  <a:pt x="0" y="6858000"/>
                </a:lnTo>
                <a:cubicBezTo>
                  <a:pt x="222391" y="6686550"/>
                  <a:pt x="432073" y="6486525"/>
                  <a:pt x="622694" y="6257925"/>
                </a:cubicBezTo>
                <a:cubicBezTo>
                  <a:pt x="934041" y="5892800"/>
                  <a:pt x="1162785" y="5438775"/>
                  <a:pt x="1312105" y="4895850"/>
                </a:cubicBezTo>
                <a:cubicBezTo>
                  <a:pt x="1404238" y="4543425"/>
                  <a:pt x="1467778" y="4146550"/>
                  <a:pt x="1493194" y="3708400"/>
                </a:cubicBezTo>
                <a:cubicBezTo>
                  <a:pt x="1521787" y="3267075"/>
                  <a:pt x="1534495" y="2898775"/>
                  <a:pt x="1534495" y="2600325"/>
                </a:cubicBezTo>
                <a:cubicBezTo>
                  <a:pt x="1534495" y="2600325"/>
                  <a:pt x="1534495" y="1409700"/>
                  <a:pt x="1534495" y="0"/>
                </a:cubicBezTo>
                <a:close/>
              </a:path>
            </a:pathLst>
          </a:custGeom>
          <a:solidFill>
            <a:schemeClr val="accent1"/>
          </a:solidFill>
        </p:spPr>
        <p:txBody>
          <a:bodyPr wrap="square" anchor="ctr" anchorCtr="0">
            <a:noAutofit/>
          </a:bodyPr>
          <a:lstStyle>
            <a:lvl1pPr marL="0" indent="0" algn="ctr">
              <a:buNone/>
              <a:defRPr baseline="0">
                <a:solidFill>
                  <a:schemeClr val="bg1"/>
                </a:solidFill>
              </a:defRPr>
            </a:lvl1pPr>
          </a:lstStyle>
          <a:p>
            <a:r>
              <a:rPr lang="en-US" smtClean="0"/>
              <a:t>Click icon to add picture</a:t>
            </a:r>
            <a:endParaRPr lang="en-IE" dirty="0"/>
          </a:p>
        </p:txBody>
      </p:sp>
      <p:sp>
        <p:nvSpPr>
          <p:cNvPr id="18" name="Freeform 5"/>
          <p:cNvSpPr>
            <a:spLocks/>
          </p:cNvSpPr>
          <p:nvPr userDrawn="1"/>
        </p:nvSpPr>
        <p:spPr bwMode="auto">
          <a:xfrm>
            <a:off x="0" y="0"/>
            <a:ext cx="5022850" cy="5143500"/>
          </a:xfrm>
          <a:custGeom>
            <a:avLst/>
            <a:gdLst>
              <a:gd name="T0" fmla="*/ 0 w 1581"/>
              <a:gd name="T1" fmla="*/ 0 h 2160"/>
              <a:gd name="T2" fmla="*/ 0 w 1581"/>
              <a:gd name="T3" fmla="*/ 2160 h 2160"/>
              <a:gd name="T4" fmla="*/ 1098 w 1581"/>
              <a:gd name="T5" fmla="*/ 2160 h 2160"/>
              <a:gd name="T6" fmla="*/ 1294 w 1581"/>
              <a:gd name="T7" fmla="*/ 1971 h 2160"/>
              <a:gd name="T8" fmla="*/ 1511 w 1581"/>
              <a:gd name="T9" fmla="*/ 1542 h 2160"/>
              <a:gd name="T10" fmla="*/ 1568 w 1581"/>
              <a:gd name="T11" fmla="*/ 1168 h 2160"/>
              <a:gd name="T12" fmla="*/ 1581 w 1581"/>
              <a:gd name="T13" fmla="*/ 819 h 2160"/>
              <a:gd name="T14" fmla="*/ 1581 w 1581"/>
              <a:gd name="T15" fmla="*/ 0 h 2160"/>
              <a:gd name="T16" fmla="*/ 0 w 1581"/>
              <a:gd name="T17"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1" h="2160">
                <a:moveTo>
                  <a:pt x="0" y="0"/>
                </a:moveTo>
                <a:cubicBezTo>
                  <a:pt x="0" y="2160"/>
                  <a:pt x="0" y="2160"/>
                  <a:pt x="0" y="2160"/>
                </a:cubicBezTo>
                <a:cubicBezTo>
                  <a:pt x="1098" y="2160"/>
                  <a:pt x="1098" y="2160"/>
                  <a:pt x="1098" y="2160"/>
                </a:cubicBezTo>
                <a:cubicBezTo>
                  <a:pt x="1168" y="2106"/>
                  <a:pt x="1234" y="2043"/>
                  <a:pt x="1294" y="1971"/>
                </a:cubicBezTo>
                <a:cubicBezTo>
                  <a:pt x="1392" y="1856"/>
                  <a:pt x="1464" y="1713"/>
                  <a:pt x="1511" y="1542"/>
                </a:cubicBezTo>
                <a:cubicBezTo>
                  <a:pt x="1540" y="1431"/>
                  <a:pt x="1560" y="1306"/>
                  <a:pt x="1568" y="1168"/>
                </a:cubicBezTo>
                <a:cubicBezTo>
                  <a:pt x="1577" y="1029"/>
                  <a:pt x="1581" y="913"/>
                  <a:pt x="1581" y="819"/>
                </a:cubicBezTo>
                <a:cubicBezTo>
                  <a:pt x="1581" y="819"/>
                  <a:pt x="1581" y="444"/>
                  <a:pt x="1581" y="0"/>
                </a:cubicBezTo>
                <a:lnTo>
                  <a:pt x="0" y="0"/>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4" name="Date Placeholder 3"/>
          <p:cNvSpPr>
            <a:spLocks noGrp="1"/>
          </p:cNvSpPr>
          <p:nvPr>
            <p:ph type="dt" sz="half" idx="10"/>
          </p:nvPr>
        </p:nvSpPr>
        <p:spPr/>
        <p:txBody>
          <a:bodyPr/>
          <a:lstStyle>
            <a:lvl1pPr>
              <a:defRPr>
                <a:solidFill>
                  <a:schemeClr val="accent1"/>
                </a:solidFill>
              </a:defRPr>
            </a:lvl1pPr>
          </a:lstStyle>
          <a:p>
            <a:pPr defTabSz="685800">
              <a:buClrTx/>
            </a:pPr>
            <a:fld id="{5F0D03D8-D5DA-4D81-9462-49F4E48E06A2}" type="datetime1">
              <a:rPr lang="en-IE" kern="1200" smtClean="0">
                <a:solidFill>
                  <a:srgbClr val="00667D"/>
                </a:solidFill>
                <a:latin typeface="Calibri"/>
                <a:ea typeface="+mn-ea"/>
                <a:cs typeface="+mn-cs"/>
              </a:rPr>
              <a:pPr defTabSz="685800">
                <a:buClrTx/>
              </a:pPr>
              <a:t>15/10/2019</a:t>
            </a:fld>
            <a:endParaRPr lang="en-IE" kern="1200" dirty="0">
              <a:solidFill>
                <a:srgbClr val="00667D"/>
              </a:solidFill>
              <a:latin typeface="Calibri"/>
              <a:ea typeface="+mn-ea"/>
              <a:cs typeface="+mn-cs"/>
            </a:endParaRPr>
          </a:p>
        </p:txBody>
      </p:sp>
      <p:sp>
        <p:nvSpPr>
          <p:cNvPr id="5" name="Footer Placeholder 4"/>
          <p:cNvSpPr>
            <a:spLocks noGrp="1"/>
          </p:cNvSpPr>
          <p:nvPr>
            <p:ph type="ftr" sz="quarter" idx="11"/>
          </p:nvPr>
        </p:nvSpPr>
        <p:spPr>
          <a:xfrm>
            <a:off x="3952189" y="4724847"/>
            <a:ext cx="3796646" cy="273844"/>
          </a:xfrm>
        </p:spPr>
        <p:txBody>
          <a:bodyPr/>
          <a:lstStyle>
            <a:lvl1pPr>
              <a:defRPr>
                <a:solidFill>
                  <a:schemeClr val="bg1"/>
                </a:solidFill>
              </a:defRPr>
            </a:lvl1pPr>
          </a:lstStyle>
          <a:p>
            <a:pPr defTabSz="685800">
              <a:buClrTx/>
            </a:pPr>
            <a:endParaRPr lang="en-IE" kern="1200" dirty="0">
              <a:solidFill>
                <a:prstClr val="white"/>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solidFill>
              </a:defRPr>
            </a:lvl1pPr>
          </a:lstStyle>
          <a:p>
            <a:pPr defTabSz="685800">
              <a:buClrTx/>
            </a:pPr>
            <a:fld id="{66D7C2A8-3574-48AF-9B9F-6538CE887783}" type="slidenum">
              <a:rPr lang="en-IE" kern="1200" smtClean="0">
                <a:solidFill>
                  <a:srgbClr val="00667D"/>
                </a:solidFill>
                <a:latin typeface="Calibri"/>
                <a:ea typeface="+mn-ea"/>
                <a:cs typeface="+mn-cs"/>
              </a:rPr>
              <a:pPr defTabSz="685800">
                <a:buClrTx/>
              </a:pPr>
              <a:t>‹#›</a:t>
            </a:fld>
            <a:endParaRPr lang="en-IE" kern="1200" dirty="0">
              <a:solidFill>
                <a:srgbClr val="00667D"/>
              </a:solidFill>
              <a:latin typeface="Calibri"/>
              <a:ea typeface="+mn-ea"/>
              <a:cs typeface="+mn-cs"/>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88099" y="1258490"/>
            <a:ext cx="2875326" cy="1966913"/>
          </a:xfrm>
          <a:prstGeom prst="rect">
            <a:avLst/>
          </a:prstGeom>
        </p:spPr>
      </p:pic>
      <p:sp>
        <p:nvSpPr>
          <p:cNvPr id="7" name="Text Placeholder 6"/>
          <p:cNvSpPr>
            <a:spLocks noGrp="1"/>
          </p:cNvSpPr>
          <p:nvPr>
            <p:ph type="body" sz="quarter" idx="14"/>
          </p:nvPr>
        </p:nvSpPr>
        <p:spPr>
          <a:xfrm>
            <a:off x="654673" y="1237710"/>
            <a:ext cx="3379166" cy="3289641"/>
          </a:xfrm>
        </p:spPr>
        <p:txBody>
          <a:bodyPr>
            <a:noAutofit/>
          </a:bodyPr>
          <a:lstStyle>
            <a:lvl1pPr marL="0" indent="0">
              <a:spcBef>
                <a:spcPts val="1519"/>
              </a:spcBef>
              <a:buNone/>
              <a:defRPr sz="1350" b="1">
                <a:solidFill>
                  <a:schemeClr val="accent2"/>
                </a:solidFill>
              </a:defRPr>
            </a:lvl1pPr>
            <a:lvl2pPr marL="0" indent="0">
              <a:spcBef>
                <a:spcPts val="225"/>
              </a:spcBef>
              <a:buNone/>
              <a:defRPr sz="1350"/>
            </a:lvl2pPr>
          </a:lstStyle>
          <a:p>
            <a:pPr lvl="0"/>
            <a:r>
              <a:rPr lang="en-US" smtClean="0"/>
              <a:t>Click to edit Master text styles</a:t>
            </a:r>
          </a:p>
          <a:p>
            <a:pPr lvl="1"/>
            <a:r>
              <a:rPr lang="en-US" smtClean="0"/>
              <a:t>Second level</a:t>
            </a:r>
          </a:p>
        </p:txBody>
      </p:sp>
      <p:pic>
        <p:nvPicPr>
          <p:cNvPr id="10" name="Picture 9"/>
          <p:cNvPicPr>
            <a:picLocks noChangeAspect="1"/>
          </p:cNvPicPr>
          <p:nvPr userDrawn="1"/>
        </p:nvPicPr>
        <p:blipFill rotWithShape="1">
          <a:blip r:embed="rId3" cstate="email">
            <a:biLevel thresh="25000"/>
            <a:extLst>
              <a:ext uri="{28A0092B-C50C-407E-A947-70E740481C1C}">
                <a14:useLocalDpi xmlns:a14="http://schemas.microsoft.com/office/drawing/2010/main"/>
              </a:ext>
            </a:extLst>
          </a:blip>
          <a:srcRect/>
          <a:stretch/>
        </p:blipFill>
        <p:spPr>
          <a:xfrm>
            <a:off x="8009559" y="4527351"/>
            <a:ext cx="895570" cy="442568"/>
          </a:xfrm>
          <a:prstGeom prst="rect">
            <a:avLst/>
          </a:prstGeom>
          <a:noFill/>
          <a:ln>
            <a:noFill/>
          </a:ln>
        </p:spPr>
      </p:pic>
    </p:spTree>
    <p:extLst>
      <p:ext uri="{BB962C8B-B14F-4D97-AF65-F5344CB8AC3E}">
        <p14:creationId xmlns:p14="http://schemas.microsoft.com/office/powerpoint/2010/main" val="4149485927"/>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ext &amp; Image">
    <p:spTree>
      <p:nvGrpSpPr>
        <p:cNvPr id="1" name=""/>
        <p:cNvGrpSpPr/>
        <p:nvPr/>
      </p:nvGrpSpPr>
      <p:grpSpPr>
        <a:xfrm>
          <a:off x="0" y="0"/>
          <a:ext cx="0" cy="0"/>
          <a:chOff x="0" y="0"/>
          <a:chExt cx="0" cy="0"/>
        </a:xfrm>
      </p:grpSpPr>
      <p:sp>
        <p:nvSpPr>
          <p:cNvPr id="2" name="Title 1"/>
          <p:cNvSpPr>
            <a:spLocks noGrp="1"/>
          </p:cNvSpPr>
          <p:nvPr>
            <p:ph type="title"/>
          </p:nvPr>
        </p:nvSpPr>
        <p:spPr>
          <a:xfrm>
            <a:off x="656579" y="505233"/>
            <a:ext cx="3549663" cy="618173"/>
          </a:xfrm>
        </p:spPr>
        <p:txBody>
          <a:bodyPr/>
          <a:lstStyle/>
          <a:p>
            <a:r>
              <a:rPr lang="en-US" smtClean="0"/>
              <a:t>Click to edit Master title style</a:t>
            </a:r>
            <a:endParaRPr lang="en-IE" dirty="0"/>
          </a:p>
        </p:txBody>
      </p:sp>
      <p:sp>
        <p:nvSpPr>
          <p:cNvPr id="3" name="Content Placeholder 2"/>
          <p:cNvSpPr>
            <a:spLocks noGrp="1"/>
          </p:cNvSpPr>
          <p:nvPr>
            <p:ph sz="half" idx="1"/>
          </p:nvPr>
        </p:nvSpPr>
        <p:spPr>
          <a:xfrm>
            <a:off x="656579" y="1240974"/>
            <a:ext cx="3549663" cy="308936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dirty="0"/>
          </a:p>
        </p:txBody>
      </p:sp>
      <p:sp>
        <p:nvSpPr>
          <p:cNvPr id="10" name="Picture Placeholder 9"/>
          <p:cNvSpPr>
            <a:spLocks noGrp="1"/>
          </p:cNvSpPr>
          <p:nvPr>
            <p:ph type="pic" sz="quarter" idx="13"/>
          </p:nvPr>
        </p:nvSpPr>
        <p:spPr>
          <a:xfrm>
            <a:off x="4693922" y="1240974"/>
            <a:ext cx="3770811" cy="3089366"/>
          </a:xfrm>
        </p:spPr>
        <p:txBody>
          <a:bodyPr/>
          <a:lstStyle/>
          <a:p>
            <a:r>
              <a:rPr lang="en-US" smtClean="0"/>
              <a:t>Click icon to add picture</a:t>
            </a:r>
            <a:endParaRPr lang="en-IE" dirty="0"/>
          </a:p>
        </p:txBody>
      </p:sp>
      <p:cxnSp>
        <p:nvCxnSpPr>
          <p:cNvPr id="12" name="Straight Connector 11"/>
          <p:cNvCxnSpPr/>
          <p:nvPr userDrawn="1"/>
        </p:nvCxnSpPr>
        <p:spPr>
          <a:xfrm>
            <a:off x="656579" y="421889"/>
            <a:ext cx="3549663" cy="0"/>
          </a:xfrm>
          <a:prstGeom prst="line">
            <a:avLst/>
          </a:prstGeom>
          <a:ln w="254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9" name="Date Placeholder 8"/>
          <p:cNvSpPr>
            <a:spLocks noGrp="1"/>
          </p:cNvSpPr>
          <p:nvPr>
            <p:ph type="dt" sz="half" idx="14"/>
          </p:nvPr>
        </p:nvSpPr>
        <p:spPr/>
        <p:txBody>
          <a:bodyPr/>
          <a:lstStyle/>
          <a:p>
            <a:pPr defTabSz="685800">
              <a:buClrTx/>
            </a:pPr>
            <a:fld id="{8ECA2EE0-FA25-4DDB-90B5-8483C274EB62}" type="datetime1">
              <a:rPr lang="en-IE" kern="1200" smtClean="0">
                <a:solidFill>
                  <a:srgbClr val="26CAD3"/>
                </a:solidFill>
                <a:latin typeface="Calibri"/>
                <a:ea typeface="+mn-ea"/>
                <a:cs typeface="+mn-cs"/>
              </a:rPr>
              <a:pPr defTabSz="685800">
                <a:buClrTx/>
              </a:pPr>
              <a:t>15/10/2019</a:t>
            </a:fld>
            <a:endParaRPr lang="en-IE" kern="1200" dirty="0">
              <a:solidFill>
                <a:srgbClr val="26CAD3"/>
              </a:solidFill>
              <a:latin typeface="Calibri"/>
              <a:ea typeface="+mn-ea"/>
              <a:cs typeface="+mn-cs"/>
            </a:endParaRPr>
          </a:p>
        </p:txBody>
      </p:sp>
      <p:sp>
        <p:nvSpPr>
          <p:cNvPr id="14" name="Footer Placeholder 13"/>
          <p:cNvSpPr>
            <a:spLocks noGrp="1"/>
          </p:cNvSpPr>
          <p:nvPr>
            <p:ph type="ftr" sz="quarter" idx="15"/>
          </p:nvPr>
        </p:nvSpPr>
        <p:spPr/>
        <p:txBody>
          <a:bodyPr/>
          <a:lstStyle/>
          <a:p>
            <a:pPr defTabSz="685800">
              <a:buClrTx/>
            </a:pPr>
            <a:endParaRPr lang="en-IE" kern="1200" dirty="0">
              <a:solidFill>
                <a:srgbClr val="26CAD3"/>
              </a:solidFill>
              <a:latin typeface="Calibri"/>
              <a:ea typeface="+mn-ea"/>
              <a:cs typeface="+mn-cs"/>
            </a:endParaRPr>
          </a:p>
        </p:txBody>
      </p:sp>
      <p:sp>
        <p:nvSpPr>
          <p:cNvPr id="15" name="Slide Number Placeholder 14"/>
          <p:cNvSpPr>
            <a:spLocks noGrp="1"/>
          </p:cNvSpPr>
          <p:nvPr>
            <p:ph type="sldNum" sz="quarter" idx="16"/>
          </p:nvPr>
        </p:nvSpPr>
        <p:spPr/>
        <p:txBody>
          <a:bodyPr/>
          <a:lstStyle/>
          <a:p>
            <a:pPr defTabSz="685800">
              <a:buClrTx/>
            </a:pPr>
            <a:fld id="{66D7C2A8-3574-48AF-9B9F-6538CE887783}" type="slidenum">
              <a:rPr lang="en-IE" kern="1200" smtClean="0">
                <a:solidFill>
                  <a:srgbClr val="26CAD3"/>
                </a:solidFill>
                <a:latin typeface="Calibri"/>
                <a:ea typeface="+mn-ea"/>
                <a:cs typeface="+mn-cs"/>
              </a:rPr>
              <a:pPr defTabSz="685800">
                <a:buClrTx/>
              </a:pPr>
              <a:t>‹#›</a:t>
            </a:fld>
            <a:endParaRPr lang="en-IE" kern="1200" dirty="0">
              <a:solidFill>
                <a:srgbClr val="26CAD3"/>
              </a:solidFill>
              <a:latin typeface="Calibri"/>
              <a:ea typeface="+mn-ea"/>
              <a:cs typeface="+mn-cs"/>
            </a:endParaRP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44814" y="4461098"/>
            <a:ext cx="1498512" cy="619145"/>
          </a:xfrm>
          <a:prstGeom prst="rect">
            <a:avLst/>
          </a:prstGeom>
        </p:spPr>
      </p:pic>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91328" y="4673446"/>
            <a:ext cx="2014276" cy="378719"/>
          </a:xfrm>
          <a:prstGeom prst="rect">
            <a:avLst/>
          </a:prstGeom>
        </p:spPr>
      </p:pic>
      <p:grpSp>
        <p:nvGrpSpPr>
          <p:cNvPr id="17" name="Group 16"/>
          <p:cNvGrpSpPr/>
          <p:nvPr userDrawn="1"/>
        </p:nvGrpSpPr>
        <p:grpSpPr>
          <a:xfrm>
            <a:off x="595313" y="4655713"/>
            <a:ext cx="3116151" cy="396452"/>
            <a:chOff x="586349" y="5903692"/>
            <a:chExt cx="3282633" cy="699935"/>
          </a:xfrm>
        </p:grpSpPr>
        <p:pic>
          <p:nvPicPr>
            <p:cNvPr id="18" name="Picture 17"/>
            <p:cNvPicPr>
              <a:picLocks noChangeAspect="1"/>
            </p:cNvPicPr>
            <p:nvPr/>
          </p:nvPicPr>
          <p:blipFill rotWithShape="1">
            <a:blip r:embed="rId4" cstate="email">
              <a:extLst>
                <a:ext uri="{28A0092B-C50C-407E-A947-70E740481C1C}">
                  <a14:useLocalDpi xmlns:a14="http://schemas.microsoft.com/office/drawing/2010/main"/>
                </a:ext>
              </a:extLst>
            </a:blip>
            <a:srcRect l="11807" t="40870" r="47831" b="41228"/>
            <a:stretch/>
          </p:blipFill>
          <p:spPr>
            <a:xfrm>
              <a:off x="586349" y="5970644"/>
              <a:ext cx="1724629" cy="553581"/>
            </a:xfrm>
            <a:prstGeom prst="rect">
              <a:avLst/>
            </a:prstGeom>
          </p:spPr>
        </p:pic>
        <p:pic>
          <p:nvPicPr>
            <p:cNvPr id="19" name="Picture 1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1007" y="5903692"/>
              <a:ext cx="897975" cy="699935"/>
            </a:xfrm>
            <a:prstGeom prst="rect">
              <a:avLst/>
            </a:prstGeom>
          </p:spPr>
        </p:pic>
      </p:grpSp>
    </p:spTree>
    <p:extLst>
      <p:ext uri="{BB962C8B-B14F-4D97-AF65-F5344CB8AC3E}">
        <p14:creationId xmlns:p14="http://schemas.microsoft.com/office/powerpoint/2010/main" val="673113525"/>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Image only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pPr defTabSz="685800">
              <a:buClrTx/>
            </a:pPr>
            <a:fld id="{8E65AF94-9857-4F14-B955-E63FB5701B7B}" type="datetime1">
              <a:rPr lang="en-IE" kern="1200" smtClean="0">
                <a:solidFill>
                  <a:prstClr val="white"/>
                </a:solidFill>
                <a:latin typeface="Calibri"/>
                <a:ea typeface="+mn-ea"/>
                <a:cs typeface="+mn-cs"/>
              </a:rPr>
              <a:pPr defTabSz="685800">
                <a:buClrTx/>
              </a:pPr>
              <a:t>15/10/2019</a:t>
            </a:fld>
            <a:endParaRPr lang="en-IE" kern="1200" dirty="0">
              <a:solidFill>
                <a:prstClr val="white"/>
              </a:solidFill>
              <a:latin typeface="Calibri"/>
              <a:ea typeface="+mn-ea"/>
              <a:cs typeface="+mn-cs"/>
            </a:endParaRPr>
          </a:p>
        </p:txBody>
      </p:sp>
      <p:sp>
        <p:nvSpPr>
          <p:cNvPr id="4" name="Footer Placeholder 3"/>
          <p:cNvSpPr>
            <a:spLocks noGrp="1"/>
          </p:cNvSpPr>
          <p:nvPr>
            <p:ph type="ftr" sz="quarter" idx="11"/>
          </p:nvPr>
        </p:nvSpPr>
        <p:spPr/>
        <p:txBody>
          <a:bodyPr/>
          <a:lstStyle>
            <a:lvl1pPr>
              <a:defRPr>
                <a:solidFill>
                  <a:schemeClr val="bg1"/>
                </a:solidFill>
              </a:defRPr>
            </a:lvl1pPr>
          </a:lstStyle>
          <a:p>
            <a:pPr defTabSz="685800">
              <a:buClrTx/>
            </a:pPr>
            <a:endParaRPr lang="en-IE" kern="1200" dirty="0">
              <a:solidFill>
                <a:prstClr val="white"/>
              </a:solidFill>
              <a:latin typeface="Calibri"/>
              <a:ea typeface="+mn-ea"/>
              <a:cs typeface="+mn-cs"/>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pPr defTabSz="685800">
              <a:buClrTx/>
            </a:pPr>
            <a:fld id="{66D7C2A8-3574-48AF-9B9F-6538CE887783}" type="slidenum">
              <a:rPr lang="en-IE" kern="1200" smtClean="0">
                <a:solidFill>
                  <a:prstClr val="white"/>
                </a:solidFill>
                <a:latin typeface="Calibri"/>
                <a:ea typeface="+mn-ea"/>
                <a:cs typeface="+mn-cs"/>
              </a:rPr>
              <a:pPr defTabSz="685800">
                <a:buClrTx/>
              </a:pPr>
              <a:t>‹#›</a:t>
            </a:fld>
            <a:endParaRPr lang="en-IE" kern="1200" dirty="0">
              <a:solidFill>
                <a:prstClr val="white"/>
              </a:solidFill>
              <a:latin typeface="Calibri"/>
              <a:ea typeface="+mn-ea"/>
              <a:cs typeface="+mn-cs"/>
            </a:endParaRPr>
          </a:p>
        </p:txBody>
      </p:sp>
      <p:sp>
        <p:nvSpPr>
          <p:cNvPr id="16" name="TextBox 15"/>
          <p:cNvSpPr txBox="1"/>
          <p:nvPr userDrawn="1"/>
        </p:nvSpPr>
        <p:spPr>
          <a:xfrm>
            <a:off x="7236490" y="5375078"/>
            <a:ext cx="1159292" cy="32624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760" b="0" i="0" u="none" strike="noStrike" kern="1200" cap="none" spc="0" normalizeH="0" baseline="0" noProof="0" dirty="0">
                <a:ln>
                  <a:noFill/>
                </a:ln>
                <a:solidFill>
                  <a:prstClr val="black"/>
                </a:solidFill>
                <a:effectLst/>
                <a:uLnTx/>
                <a:uFillTx/>
                <a:latin typeface="Calibri"/>
                <a:ea typeface="+mn-ea"/>
                <a:cs typeface="+mn-cs"/>
              </a:rPr>
              <a:t>Use Format Background </a:t>
            </a:r>
            <a:br>
              <a:rPr kumimoji="0" lang="en-GB" sz="760" b="0" i="0" u="none" strike="noStrike" kern="1200" cap="none" spc="0" normalizeH="0" baseline="0" noProof="0" dirty="0">
                <a:ln>
                  <a:noFill/>
                </a:ln>
                <a:solidFill>
                  <a:prstClr val="black"/>
                </a:solidFill>
                <a:effectLst/>
                <a:uLnTx/>
                <a:uFillTx/>
                <a:latin typeface="Calibri"/>
                <a:ea typeface="+mn-ea"/>
                <a:cs typeface="+mn-cs"/>
              </a:rPr>
            </a:br>
            <a:r>
              <a:rPr kumimoji="0" lang="en-GB" sz="760" b="0" i="0" u="none" strike="noStrike" kern="1200" cap="none" spc="0" normalizeH="0" baseline="0" noProof="0" dirty="0">
                <a:ln>
                  <a:noFill/>
                </a:ln>
                <a:solidFill>
                  <a:prstClr val="black"/>
                </a:solidFill>
                <a:effectLst/>
                <a:uLnTx/>
                <a:uFillTx/>
                <a:latin typeface="Calibri"/>
                <a:ea typeface="+mn-ea"/>
                <a:cs typeface="+mn-cs"/>
              </a:rPr>
              <a:t>to change the image fill</a:t>
            </a:r>
            <a:endParaRPr kumimoji="0" lang="en-IE" sz="76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0030676"/>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983" y="1855338"/>
            <a:ext cx="5129892" cy="3180670"/>
          </a:xfrm>
        </p:spPr>
        <p:txBody>
          <a:bodyPr anchor="b" anchorCtr="0"/>
          <a:lstStyle>
            <a:lvl1pPr>
              <a:lnSpc>
                <a:spcPct val="70000"/>
              </a:lnSpc>
              <a:defRPr sz="5400">
                <a:solidFill>
                  <a:schemeClr val="bg1"/>
                </a:solidFill>
              </a:defRPr>
            </a:lvl1pPr>
          </a:lstStyle>
          <a:p>
            <a:r>
              <a:rPr lang="en-US" dirty="0" smtClean="0"/>
              <a:t>Click to add thank you</a:t>
            </a:r>
            <a:endParaRPr lang="en-IE" dirty="0"/>
          </a:p>
        </p:txBody>
      </p:sp>
    </p:spTree>
    <p:extLst>
      <p:ext uri="{BB962C8B-B14F-4D97-AF65-F5344CB8AC3E}">
        <p14:creationId xmlns:p14="http://schemas.microsoft.com/office/powerpoint/2010/main" val="2179016095"/>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hank You Boing Fo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6511" y="3492980"/>
            <a:ext cx="3246976" cy="1343339"/>
          </a:xfrm>
          <a:prstGeom prst="rect">
            <a:avLst/>
          </a:prstGeom>
          <a:noFill/>
          <a:ln>
            <a:noFill/>
          </a:ln>
        </p:spPr>
      </p:pic>
    </p:spTree>
    <p:extLst>
      <p:ext uri="{BB962C8B-B14F-4D97-AF65-F5344CB8AC3E}">
        <p14:creationId xmlns:p14="http://schemas.microsoft.com/office/powerpoint/2010/main" val="3690517100"/>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a:buClrTx/>
            </a:pPr>
            <a:fld id="{3BBC8CBF-CC86-4A15-B56A-8624C61EA3FE}" type="datetime1">
              <a:rPr lang="en-IE" kern="1200" smtClean="0">
                <a:solidFill>
                  <a:srgbClr val="26CAD3"/>
                </a:solidFill>
                <a:latin typeface="Calibri"/>
                <a:ea typeface="+mn-ea"/>
                <a:cs typeface="+mn-cs"/>
              </a:rPr>
              <a:pPr defTabSz="685800">
                <a:buClrTx/>
              </a:pPr>
              <a:t>15/10/2019</a:t>
            </a:fld>
            <a:endParaRPr lang="en-US" kern="1200">
              <a:solidFill>
                <a:srgbClr val="26CAD3"/>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srgbClr val="26CAD3"/>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975AC64F-5B5F-4BE3-BDB6-C9ECBEA6CE71}" type="slidenum">
              <a:rPr lang="en-US" kern="1200" smtClean="0">
                <a:solidFill>
                  <a:srgbClr val="26CAD3"/>
                </a:solidFill>
                <a:latin typeface="Calibri"/>
                <a:ea typeface="+mn-ea"/>
                <a:cs typeface="+mn-cs"/>
              </a:rPr>
              <a:pPr defTabSz="685800">
                <a:buClrTx/>
              </a:pPr>
              <a:t>‹#›</a:t>
            </a:fld>
            <a:endParaRPr lang="en-US" kern="1200">
              <a:solidFill>
                <a:srgbClr val="26CAD3"/>
              </a:solidFill>
              <a:latin typeface="Calibri"/>
              <a:ea typeface="+mn-ea"/>
              <a:cs typeface="+mn-cs"/>
            </a:endParaRPr>
          </a:p>
        </p:txBody>
      </p:sp>
    </p:spTree>
    <p:extLst>
      <p:ext uri="{BB962C8B-B14F-4D97-AF65-F5344CB8AC3E}">
        <p14:creationId xmlns:p14="http://schemas.microsoft.com/office/powerpoint/2010/main" val="3959513343"/>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 name="Freeform 5"/>
          <p:cNvSpPr>
            <a:spLocks/>
          </p:cNvSpPr>
          <p:nvPr userDrawn="1"/>
        </p:nvSpPr>
        <p:spPr bwMode="auto">
          <a:xfrm>
            <a:off x="-6861" y="2"/>
            <a:ext cx="6635045" cy="4272100"/>
          </a:xfrm>
          <a:custGeom>
            <a:avLst/>
            <a:gdLst>
              <a:gd name="T0" fmla="*/ 0 w 5867"/>
              <a:gd name="T1" fmla="*/ 0 h 4320"/>
              <a:gd name="T2" fmla="*/ 0 w 5867"/>
              <a:gd name="T3" fmla="*/ 4320 h 4320"/>
              <a:gd name="T4" fmla="*/ 3187 w 5867"/>
              <a:gd name="T5" fmla="*/ 4320 h 4320"/>
              <a:gd name="T6" fmla="*/ 4630 w 5867"/>
              <a:gd name="T7" fmla="*/ 3063 h 4320"/>
              <a:gd name="T8" fmla="*/ 5669 w 5867"/>
              <a:gd name="T9" fmla="*/ 1003 h 4320"/>
              <a:gd name="T10" fmla="*/ 5867 w 5867"/>
              <a:gd name="T11" fmla="*/ 0 h 4320"/>
              <a:gd name="T12" fmla="*/ 0 w 5867"/>
              <a:gd name="T13" fmla="*/ 0 h 4320"/>
              <a:gd name="connsiteX0" fmla="*/ 1517 w 11517"/>
              <a:gd name="connsiteY0" fmla="*/ 0 h 10474"/>
              <a:gd name="connsiteX1" fmla="*/ 0 w 11517"/>
              <a:gd name="connsiteY1" fmla="*/ 10082 h 10474"/>
              <a:gd name="connsiteX2" fmla="*/ 1517 w 11517"/>
              <a:gd name="connsiteY2" fmla="*/ 10000 h 10474"/>
              <a:gd name="connsiteX3" fmla="*/ 6949 w 11517"/>
              <a:gd name="connsiteY3" fmla="*/ 10000 h 10474"/>
              <a:gd name="connsiteX4" fmla="*/ 9409 w 11517"/>
              <a:gd name="connsiteY4" fmla="*/ 7090 h 10474"/>
              <a:gd name="connsiteX5" fmla="*/ 11180 w 11517"/>
              <a:gd name="connsiteY5" fmla="*/ 2322 h 10474"/>
              <a:gd name="connsiteX6" fmla="*/ 11517 w 11517"/>
              <a:gd name="connsiteY6" fmla="*/ 0 h 10474"/>
              <a:gd name="connsiteX7" fmla="*/ 1517 w 11517"/>
              <a:gd name="connsiteY7" fmla="*/ 0 h 10474"/>
              <a:gd name="connsiteX0" fmla="*/ 1517 w 11517"/>
              <a:gd name="connsiteY0" fmla="*/ 0 h 10082"/>
              <a:gd name="connsiteX1" fmla="*/ 0 w 11517"/>
              <a:gd name="connsiteY1" fmla="*/ 10082 h 10082"/>
              <a:gd name="connsiteX2" fmla="*/ 1517 w 11517"/>
              <a:gd name="connsiteY2" fmla="*/ 10000 h 10082"/>
              <a:gd name="connsiteX3" fmla="*/ 6949 w 11517"/>
              <a:gd name="connsiteY3" fmla="*/ 10000 h 10082"/>
              <a:gd name="connsiteX4" fmla="*/ 9409 w 11517"/>
              <a:gd name="connsiteY4" fmla="*/ 7090 h 10082"/>
              <a:gd name="connsiteX5" fmla="*/ 11180 w 11517"/>
              <a:gd name="connsiteY5" fmla="*/ 2322 h 10082"/>
              <a:gd name="connsiteX6" fmla="*/ 11517 w 11517"/>
              <a:gd name="connsiteY6" fmla="*/ 0 h 10082"/>
              <a:gd name="connsiteX7" fmla="*/ 1517 w 11517"/>
              <a:gd name="connsiteY7" fmla="*/ 0 h 10082"/>
              <a:gd name="connsiteX0" fmla="*/ 1488 w 11488"/>
              <a:gd name="connsiteY0" fmla="*/ 0 h 10015"/>
              <a:gd name="connsiteX1" fmla="*/ 1 w 11488"/>
              <a:gd name="connsiteY1" fmla="*/ 10015 h 10015"/>
              <a:gd name="connsiteX2" fmla="*/ 1488 w 11488"/>
              <a:gd name="connsiteY2" fmla="*/ 10000 h 10015"/>
              <a:gd name="connsiteX3" fmla="*/ 6920 w 11488"/>
              <a:gd name="connsiteY3" fmla="*/ 10000 h 10015"/>
              <a:gd name="connsiteX4" fmla="*/ 9380 w 11488"/>
              <a:gd name="connsiteY4" fmla="*/ 7090 h 10015"/>
              <a:gd name="connsiteX5" fmla="*/ 11151 w 11488"/>
              <a:gd name="connsiteY5" fmla="*/ 2322 h 10015"/>
              <a:gd name="connsiteX6" fmla="*/ 11488 w 11488"/>
              <a:gd name="connsiteY6" fmla="*/ 0 h 10015"/>
              <a:gd name="connsiteX7" fmla="*/ 1488 w 11488"/>
              <a:gd name="connsiteY7" fmla="*/ 0 h 10015"/>
              <a:gd name="connsiteX0" fmla="*/ 24 w 11488"/>
              <a:gd name="connsiteY0" fmla="*/ 22 h 10015"/>
              <a:gd name="connsiteX1" fmla="*/ 1 w 11488"/>
              <a:gd name="connsiteY1" fmla="*/ 10015 h 10015"/>
              <a:gd name="connsiteX2" fmla="*/ 1488 w 11488"/>
              <a:gd name="connsiteY2" fmla="*/ 10000 h 10015"/>
              <a:gd name="connsiteX3" fmla="*/ 6920 w 11488"/>
              <a:gd name="connsiteY3" fmla="*/ 10000 h 10015"/>
              <a:gd name="connsiteX4" fmla="*/ 9380 w 11488"/>
              <a:gd name="connsiteY4" fmla="*/ 7090 h 10015"/>
              <a:gd name="connsiteX5" fmla="*/ 11151 w 11488"/>
              <a:gd name="connsiteY5" fmla="*/ 2322 h 10015"/>
              <a:gd name="connsiteX6" fmla="*/ 11488 w 11488"/>
              <a:gd name="connsiteY6" fmla="*/ 0 h 10015"/>
              <a:gd name="connsiteX7" fmla="*/ 24 w 11488"/>
              <a:gd name="connsiteY7" fmla="*/ 22 h 10015"/>
              <a:gd name="connsiteX0" fmla="*/ 24 w 11488"/>
              <a:gd name="connsiteY0" fmla="*/ 469 h 10015"/>
              <a:gd name="connsiteX1" fmla="*/ 1 w 11488"/>
              <a:gd name="connsiteY1" fmla="*/ 10015 h 10015"/>
              <a:gd name="connsiteX2" fmla="*/ 1488 w 11488"/>
              <a:gd name="connsiteY2" fmla="*/ 10000 h 10015"/>
              <a:gd name="connsiteX3" fmla="*/ 6920 w 11488"/>
              <a:gd name="connsiteY3" fmla="*/ 10000 h 10015"/>
              <a:gd name="connsiteX4" fmla="*/ 9380 w 11488"/>
              <a:gd name="connsiteY4" fmla="*/ 7090 h 10015"/>
              <a:gd name="connsiteX5" fmla="*/ 11151 w 11488"/>
              <a:gd name="connsiteY5" fmla="*/ 2322 h 10015"/>
              <a:gd name="connsiteX6" fmla="*/ 11488 w 11488"/>
              <a:gd name="connsiteY6" fmla="*/ 0 h 10015"/>
              <a:gd name="connsiteX7" fmla="*/ 24 w 11488"/>
              <a:gd name="connsiteY7" fmla="*/ 469 h 10015"/>
              <a:gd name="connsiteX0" fmla="*/ 40 w 11488"/>
              <a:gd name="connsiteY0" fmla="*/ 0 h 10015"/>
              <a:gd name="connsiteX1" fmla="*/ 1 w 11488"/>
              <a:gd name="connsiteY1" fmla="*/ 10015 h 10015"/>
              <a:gd name="connsiteX2" fmla="*/ 1488 w 11488"/>
              <a:gd name="connsiteY2" fmla="*/ 10000 h 10015"/>
              <a:gd name="connsiteX3" fmla="*/ 6920 w 11488"/>
              <a:gd name="connsiteY3" fmla="*/ 10000 h 10015"/>
              <a:gd name="connsiteX4" fmla="*/ 9380 w 11488"/>
              <a:gd name="connsiteY4" fmla="*/ 7090 h 10015"/>
              <a:gd name="connsiteX5" fmla="*/ 11151 w 11488"/>
              <a:gd name="connsiteY5" fmla="*/ 2322 h 10015"/>
              <a:gd name="connsiteX6" fmla="*/ 11488 w 11488"/>
              <a:gd name="connsiteY6" fmla="*/ 0 h 10015"/>
              <a:gd name="connsiteX7" fmla="*/ 40 w 11488"/>
              <a:gd name="connsiteY7" fmla="*/ 0 h 10015"/>
              <a:gd name="connsiteX0" fmla="*/ 7 w 11455"/>
              <a:gd name="connsiteY0" fmla="*/ 0 h 10015"/>
              <a:gd name="connsiteX1" fmla="*/ 1 w 11455"/>
              <a:gd name="connsiteY1" fmla="*/ 10015 h 10015"/>
              <a:gd name="connsiteX2" fmla="*/ 1455 w 11455"/>
              <a:gd name="connsiteY2" fmla="*/ 10000 h 10015"/>
              <a:gd name="connsiteX3" fmla="*/ 6887 w 11455"/>
              <a:gd name="connsiteY3" fmla="*/ 10000 h 10015"/>
              <a:gd name="connsiteX4" fmla="*/ 9347 w 11455"/>
              <a:gd name="connsiteY4" fmla="*/ 7090 h 10015"/>
              <a:gd name="connsiteX5" fmla="*/ 11118 w 11455"/>
              <a:gd name="connsiteY5" fmla="*/ 2322 h 10015"/>
              <a:gd name="connsiteX6" fmla="*/ 11455 w 11455"/>
              <a:gd name="connsiteY6" fmla="*/ 0 h 10015"/>
              <a:gd name="connsiteX7" fmla="*/ 7 w 11455"/>
              <a:gd name="connsiteY7" fmla="*/ 0 h 1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55" h="10015">
                <a:moveTo>
                  <a:pt x="7" y="0"/>
                </a:moveTo>
                <a:cubicBezTo>
                  <a:pt x="11" y="2412"/>
                  <a:pt x="-3" y="7603"/>
                  <a:pt x="1" y="10015"/>
                </a:cubicBezTo>
                <a:cubicBezTo>
                  <a:pt x="22" y="9966"/>
                  <a:pt x="307" y="10003"/>
                  <a:pt x="1455" y="10000"/>
                </a:cubicBezTo>
                <a:lnTo>
                  <a:pt x="6887" y="10000"/>
                </a:lnTo>
                <a:cubicBezTo>
                  <a:pt x="7790" y="9243"/>
                  <a:pt x="8609" y="8273"/>
                  <a:pt x="9347" y="7090"/>
                </a:cubicBezTo>
                <a:cubicBezTo>
                  <a:pt x="10143" y="5808"/>
                  <a:pt x="10739" y="4222"/>
                  <a:pt x="11118" y="2322"/>
                </a:cubicBezTo>
                <a:cubicBezTo>
                  <a:pt x="11259" y="1602"/>
                  <a:pt x="11371" y="826"/>
                  <a:pt x="11455" y="0"/>
                </a:cubicBezTo>
                <a:lnTo>
                  <a:pt x="7" y="0"/>
                </a:lnTo>
                <a:close/>
              </a:path>
            </a:pathLst>
          </a:custGeom>
          <a:solidFill>
            <a:schemeClr val="accent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18" name="Title 1"/>
          <p:cNvSpPr>
            <a:spLocks noGrp="1"/>
          </p:cNvSpPr>
          <p:nvPr>
            <p:ph type="ctrTitle"/>
          </p:nvPr>
        </p:nvSpPr>
        <p:spPr>
          <a:xfrm>
            <a:off x="473697" y="327422"/>
            <a:ext cx="4812678" cy="1468385"/>
          </a:xfrm>
        </p:spPr>
        <p:txBody>
          <a:bodyPr anchor="b">
            <a:noAutofit/>
          </a:bodyPr>
          <a:lstStyle>
            <a:lvl1pPr algn="l">
              <a:lnSpc>
                <a:spcPct val="85000"/>
              </a:lnSpc>
              <a:defRPr sz="2475">
                <a:solidFill>
                  <a:schemeClr val="bg1"/>
                </a:solidFill>
              </a:defRPr>
            </a:lvl1pPr>
          </a:lstStyle>
          <a:p>
            <a:r>
              <a:rPr lang="en-US" smtClean="0"/>
              <a:t>Click to edit Master title style</a:t>
            </a:r>
            <a:endParaRPr lang="en-IE" dirty="0"/>
          </a:p>
        </p:txBody>
      </p:sp>
      <p:sp>
        <p:nvSpPr>
          <p:cNvPr id="19" name="Subtitle 2"/>
          <p:cNvSpPr>
            <a:spLocks noGrp="1"/>
          </p:cNvSpPr>
          <p:nvPr>
            <p:ph type="subTitle" idx="1"/>
          </p:nvPr>
        </p:nvSpPr>
        <p:spPr>
          <a:xfrm>
            <a:off x="473697" y="1762126"/>
            <a:ext cx="4812678" cy="1385888"/>
          </a:xfrm>
        </p:spPr>
        <p:txBody>
          <a:bodyPr>
            <a:noAutofit/>
          </a:bodyPr>
          <a:lstStyle>
            <a:lvl1pPr marL="0" indent="0" algn="l">
              <a:lnSpc>
                <a:spcPct val="85000"/>
              </a:lnSpc>
              <a:buNone/>
              <a:defRPr sz="2475" b="0" baseline="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IE" dirty="0"/>
          </a:p>
        </p:txBody>
      </p:sp>
      <p:sp>
        <p:nvSpPr>
          <p:cNvPr id="20" name="Text Placeholder 10"/>
          <p:cNvSpPr>
            <a:spLocks noGrp="1"/>
          </p:cNvSpPr>
          <p:nvPr>
            <p:ph type="body" sz="quarter" idx="13"/>
          </p:nvPr>
        </p:nvSpPr>
        <p:spPr>
          <a:xfrm>
            <a:off x="473870" y="3344160"/>
            <a:ext cx="3798094" cy="921544"/>
          </a:xfrm>
        </p:spPr>
        <p:txBody>
          <a:bodyPr>
            <a:noAutofit/>
          </a:bodyPr>
          <a:lstStyle>
            <a:lvl1pPr marL="0" indent="0">
              <a:spcBef>
                <a:spcPts val="0"/>
              </a:spcBef>
              <a:buNone/>
              <a:defRPr sz="1069" b="1" baseline="0">
                <a:solidFill>
                  <a:schemeClr val="accent2"/>
                </a:solidFill>
              </a:defRPr>
            </a:lvl1pPr>
            <a:lvl2pPr marL="257175" indent="0">
              <a:buNone/>
              <a:defRPr sz="1069" b="1"/>
            </a:lvl2pPr>
            <a:lvl3pPr marL="514350" indent="0">
              <a:buNone/>
              <a:defRPr sz="1069" b="1"/>
            </a:lvl3pPr>
            <a:lvl4pPr marL="771525" indent="0">
              <a:buNone/>
              <a:defRPr sz="1069" b="1"/>
            </a:lvl4pPr>
            <a:lvl5pPr marL="1028700" indent="0">
              <a:buNone/>
              <a:defRPr sz="1069" b="1"/>
            </a:lvl5pPr>
          </a:lstStyle>
          <a:p>
            <a:pPr lvl="0"/>
            <a:r>
              <a:rPr lang="en-US" smtClean="0"/>
              <a:t>Edit Master text styles</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44814" y="4461098"/>
            <a:ext cx="1498512" cy="619145"/>
          </a:xfrm>
          <a:prstGeom prst="rect">
            <a:avLst/>
          </a:prstGeom>
        </p:spPr>
      </p:pic>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91328" y="4673446"/>
            <a:ext cx="2014276" cy="378719"/>
          </a:xfrm>
          <a:prstGeom prst="rect">
            <a:avLst/>
          </a:prstGeom>
        </p:spPr>
      </p:pic>
      <p:grpSp>
        <p:nvGrpSpPr>
          <p:cNvPr id="12" name="Group 11"/>
          <p:cNvGrpSpPr/>
          <p:nvPr userDrawn="1"/>
        </p:nvGrpSpPr>
        <p:grpSpPr>
          <a:xfrm>
            <a:off x="595313" y="4655713"/>
            <a:ext cx="3116151" cy="396452"/>
            <a:chOff x="586349" y="5903692"/>
            <a:chExt cx="3282633" cy="699935"/>
          </a:xfrm>
        </p:grpSpPr>
        <p:pic>
          <p:nvPicPr>
            <p:cNvPr id="13" name="Picture 12"/>
            <p:cNvPicPr>
              <a:picLocks noChangeAspect="1"/>
            </p:cNvPicPr>
            <p:nvPr/>
          </p:nvPicPr>
          <p:blipFill rotWithShape="1">
            <a:blip r:embed="rId4" cstate="email">
              <a:extLst>
                <a:ext uri="{28A0092B-C50C-407E-A947-70E740481C1C}">
                  <a14:useLocalDpi xmlns:a14="http://schemas.microsoft.com/office/drawing/2010/main"/>
                </a:ext>
              </a:extLst>
            </a:blip>
            <a:srcRect l="11807" t="40870" r="47831" b="41228"/>
            <a:stretch/>
          </p:blipFill>
          <p:spPr>
            <a:xfrm>
              <a:off x="586349" y="5970644"/>
              <a:ext cx="1724629" cy="553581"/>
            </a:xfrm>
            <a:prstGeom prst="rect">
              <a:avLst/>
            </a:prstGeom>
          </p:spPr>
        </p:pic>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1007" y="5903692"/>
              <a:ext cx="897975" cy="699935"/>
            </a:xfrm>
            <a:prstGeom prst="rect">
              <a:avLst/>
            </a:prstGeom>
          </p:spPr>
        </p:pic>
      </p:grpSp>
    </p:spTree>
    <p:extLst>
      <p:ext uri="{BB962C8B-B14F-4D97-AF65-F5344CB8AC3E}">
        <p14:creationId xmlns:p14="http://schemas.microsoft.com/office/powerpoint/2010/main" val="2787871564"/>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3" name="Freeform 5"/>
          <p:cNvSpPr>
            <a:spLocks/>
          </p:cNvSpPr>
          <p:nvPr userDrawn="1"/>
        </p:nvSpPr>
        <p:spPr bwMode="auto">
          <a:xfrm>
            <a:off x="3" y="4"/>
            <a:ext cx="8307977" cy="4570469"/>
          </a:xfrm>
          <a:custGeom>
            <a:avLst/>
            <a:gdLst>
              <a:gd name="T0" fmla="*/ 0 w 2616"/>
              <a:gd name="T1" fmla="*/ 0 h 1918"/>
              <a:gd name="T2" fmla="*/ 0 w 2616"/>
              <a:gd name="T3" fmla="*/ 1893 h 1918"/>
              <a:gd name="T4" fmla="*/ 441 w 2616"/>
              <a:gd name="T5" fmla="*/ 1915 h 1918"/>
              <a:gd name="T6" fmla="*/ 986 w 2616"/>
              <a:gd name="T7" fmla="*/ 1839 h 1918"/>
              <a:gd name="T8" fmla="*/ 1612 w 2616"/>
              <a:gd name="T9" fmla="*/ 1581 h 1918"/>
              <a:gd name="T10" fmla="*/ 2173 w 2616"/>
              <a:gd name="T11" fmla="*/ 1105 h 1918"/>
              <a:gd name="T12" fmla="*/ 2543 w 2616"/>
              <a:gd name="T13" fmla="*/ 372 h 1918"/>
              <a:gd name="T14" fmla="*/ 2616 w 2616"/>
              <a:gd name="T15" fmla="*/ 0 h 1918"/>
              <a:gd name="T16" fmla="*/ 0 w 2616"/>
              <a:gd name="T17" fmla="*/ 0 h 1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16" h="1918">
                <a:moveTo>
                  <a:pt x="0" y="0"/>
                </a:moveTo>
                <a:cubicBezTo>
                  <a:pt x="0" y="1893"/>
                  <a:pt x="0" y="1893"/>
                  <a:pt x="0" y="1893"/>
                </a:cubicBezTo>
                <a:cubicBezTo>
                  <a:pt x="240" y="1918"/>
                  <a:pt x="441" y="1915"/>
                  <a:pt x="441" y="1915"/>
                </a:cubicBezTo>
                <a:cubicBezTo>
                  <a:pt x="594" y="1915"/>
                  <a:pt x="775" y="1890"/>
                  <a:pt x="986" y="1839"/>
                </a:cubicBezTo>
                <a:cubicBezTo>
                  <a:pt x="1197" y="1787"/>
                  <a:pt x="1405" y="1702"/>
                  <a:pt x="1612" y="1581"/>
                </a:cubicBezTo>
                <a:cubicBezTo>
                  <a:pt x="1819" y="1461"/>
                  <a:pt x="2006" y="1303"/>
                  <a:pt x="2173" y="1105"/>
                </a:cubicBezTo>
                <a:cubicBezTo>
                  <a:pt x="2339" y="908"/>
                  <a:pt x="2464" y="664"/>
                  <a:pt x="2543" y="372"/>
                </a:cubicBezTo>
                <a:cubicBezTo>
                  <a:pt x="2574" y="257"/>
                  <a:pt x="2598" y="133"/>
                  <a:pt x="2616" y="0"/>
                </a:cubicBezTo>
                <a:lnTo>
                  <a:pt x="0" y="0"/>
                </a:lnTo>
                <a:close/>
              </a:path>
            </a:pathLst>
          </a:custGeom>
          <a:solidFill>
            <a:schemeClr val="accent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ctrTitle"/>
          </p:nvPr>
        </p:nvSpPr>
        <p:spPr>
          <a:xfrm>
            <a:off x="647869" y="314329"/>
            <a:ext cx="7200000" cy="952436"/>
          </a:xfrm>
        </p:spPr>
        <p:txBody>
          <a:bodyPr anchor="b">
            <a:noAutofit/>
          </a:bodyPr>
          <a:lstStyle>
            <a:lvl1pPr algn="l">
              <a:lnSpc>
                <a:spcPct val="85000"/>
              </a:lnSpc>
              <a:defRPr sz="2363">
                <a:solidFill>
                  <a:schemeClr val="bg1"/>
                </a:solidFill>
              </a:defRPr>
            </a:lvl1pPr>
          </a:lstStyle>
          <a:p>
            <a:r>
              <a:rPr lang="en-US" smtClean="0"/>
              <a:t>Click to edit Master title style</a:t>
            </a:r>
            <a:endParaRPr lang="en-IE" dirty="0"/>
          </a:p>
        </p:txBody>
      </p:sp>
      <p:sp>
        <p:nvSpPr>
          <p:cNvPr id="3" name="Subtitle 2"/>
          <p:cNvSpPr>
            <a:spLocks noGrp="1"/>
          </p:cNvSpPr>
          <p:nvPr>
            <p:ph type="subTitle" idx="1"/>
          </p:nvPr>
        </p:nvSpPr>
        <p:spPr>
          <a:xfrm>
            <a:off x="647869" y="1286020"/>
            <a:ext cx="7200000" cy="810569"/>
          </a:xfrm>
        </p:spPr>
        <p:txBody>
          <a:bodyPr>
            <a:noAutofit/>
          </a:bodyPr>
          <a:lstStyle>
            <a:lvl1pPr marL="0" indent="0" algn="l">
              <a:lnSpc>
                <a:spcPct val="85000"/>
              </a:lnSpc>
              <a:buNone/>
              <a:defRPr sz="1913" b="0" baseline="0">
                <a:solidFill>
                  <a:schemeClr val="bg1"/>
                </a:solidFill>
              </a:defRPr>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smtClean="0"/>
              <a:t>Click to edit Master subtitle style</a:t>
            </a:r>
            <a:endParaRPr lang="en-IE" dirty="0"/>
          </a:p>
        </p:txBody>
      </p:sp>
      <p:sp>
        <p:nvSpPr>
          <p:cNvPr id="11" name="Text Placeholder 10"/>
          <p:cNvSpPr>
            <a:spLocks noGrp="1"/>
          </p:cNvSpPr>
          <p:nvPr>
            <p:ph type="body" sz="quarter" idx="13"/>
          </p:nvPr>
        </p:nvSpPr>
        <p:spPr>
          <a:xfrm>
            <a:off x="648042" y="2325259"/>
            <a:ext cx="3798094" cy="921544"/>
          </a:xfrm>
        </p:spPr>
        <p:txBody>
          <a:bodyPr>
            <a:noAutofit/>
          </a:bodyPr>
          <a:lstStyle>
            <a:lvl1pPr marL="0" indent="0">
              <a:spcBef>
                <a:spcPts val="0"/>
              </a:spcBef>
              <a:buNone/>
              <a:defRPr sz="1013" b="1" baseline="0">
                <a:solidFill>
                  <a:schemeClr val="accent2"/>
                </a:solidFill>
              </a:defRPr>
            </a:lvl1pPr>
            <a:lvl2pPr marL="192881" indent="0">
              <a:buNone/>
              <a:defRPr sz="802" b="1"/>
            </a:lvl2pPr>
            <a:lvl3pPr marL="385763" indent="0">
              <a:buNone/>
              <a:defRPr sz="802" b="1"/>
            </a:lvl3pPr>
            <a:lvl4pPr marL="578644" indent="0">
              <a:buNone/>
              <a:defRPr sz="802" b="1"/>
            </a:lvl4pPr>
            <a:lvl5pPr marL="771525" indent="0">
              <a:buNone/>
              <a:defRPr sz="802" b="1"/>
            </a:lvl5pPr>
          </a:lstStyle>
          <a:p>
            <a:pPr lvl="0"/>
            <a:r>
              <a:rPr lang="en-US" smtClean="0"/>
              <a:t>Click to edit Master text styles</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44814" y="4461098"/>
            <a:ext cx="1498512" cy="619145"/>
          </a:xfrm>
          <a:prstGeom prst="rect">
            <a:avLst/>
          </a:prstGeom>
        </p:spPr>
      </p:pic>
      <p:pic>
        <p:nvPicPr>
          <p:cNvPr id="16" name="Picture 1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91328" y="4673446"/>
            <a:ext cx="2014276" cy="378719"/>
          </a:xfrm>
          <a:prstGeom prst="rect">
            <a:avLst/>
          </a:prstGeom>
        </p:spPr>
      </p:pic>
      <p:grpSp>
        <p:nvGrpSpPr>
          <p:cNvPr id="18" name="Group 17"/>
          <p:cNvGrpSpPr/>
          <p:nvPr userDrawn="1"/>
        </p:nvGrpSpPr>
        <p:grpSpPr>
          <a:xfrm>
            <a:off x="595313" y="4655713"/>
            <a:ext cx="3116151" cy="396452"/>
            <a:chOff x="586349" y="5903692"/>
            <a:chExt cx="3282633" cy="699935"/>
          </a:xfrm>
        </p:grpSpPr>
        <p:pic>
          <p:nvPicPr>
            <p:cNvPr id="19" name="Picture 18"/>
            <p:cNvPicPr>
              <a:picLocks noChangeAspect="1"/>
            </p:cNvPicPr>
            <p:nvPr/>
          </p:nvPicPr>
          <p:blipFill rotWithShape="1">
            <a:blip r:embed="rId4" cstate="email">
              <a:extLst>
                <a:ext uri="{28A0092B-C50C-407E-A947-70E740481C1C}">
                  <a14:useLocalDpi xmlns:a14="http://schemas.microsoft.com/office/drawing/2010/main"/>
                </a:ext>
              </a:extLst>
            </a:blip>
            <a:srcRect l="11807" t="40870" r="47831" b="41228"/>
            <a:stretch/>
          </p:blipFill>
          <p:spPr>
            <a:xfrm>
              <a:off x="586349" y="5970644"/>
              <a:ext cx="1724629" cy="553581"/>
            </a:xfrm>
            <a:prstGeom prst="rect">
              <a:avLst/>
            </a:prstGeom>
          </p:spPr>
        </p:pic>
        <p:pic>
          <p:nvPicPr>
            <p:cNvPr id="20" name="Picture 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1007" y="5903692"/>
              <a:ext cx="897975" cy="699935"/>
            </a:xfrm>
            <a:prstGeom prst="rect">
              <a:avLst/>
            </a:prstGeom>
          </p:spPr>
        </p:pic>
      </p:grpSp>
    </p:spTree>
    <p:extLst>
      <p:ext uri="{BB962C8B-B14F-4D97-AF65-F5344CB8AC3E}">
        <p14:creationId xmlns:p14="http://schemas.microsoft.com/office/powerpoint/2010/main" val="3828104149"/>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16" name="Freeform 5"/>
          <p:cNvSpPr>
            <a:spLocks/>
          </p:cNvSpPr>
          <p:nvPr userDrawn="1"/>
        </p:nvSpPr>
        <p:spPr bwMode="auto">
          <a:xfrm>
            <a:off x="3" y="4"/>
            <a:ext cx="8307977" cy="4570469"/>
          </a:xfrm>
          <a:custGeom>
            <a:avLst/>
            <a:gdLst>
              <a:gd name="T0" fmla="*/ 0 w 2616"/>
              <a:gd name="T1" fmla="*/ 0 h 1918"/>
              <a:gd name="T2" fmla="*/ 0 w 2616"/>
              <a:gd name="T3" fmla="*/ 1893 h 1918"/>
              <a:gd name="T4" fmla="*/ 441 w 2616"/>
              <a:gd name="T5" fmla="*/ 1915 h 1918"/>
              <a:gd name="T6" fmla="*/ 986 w 2616"/>
              <a:gd name="T7" fmla="*/ 1839 h 1918"/>
              <a:gd name="T8" fmla="*/ 1612 w 2616"/>
              <a:gd name="T9" fmla="*/ 1581 h 1918"/>
              <a:gd name="T10" fmla="*/ 2173 w 2616"/>
              <a:gd name="T11" fmla="*/ 1105 h 1918"/>
              <a:gd name="T12" fmla="*/ 2543 w 2616"/>
              <a:gd name="T13" fmla="*/ 372 h 1918"/>
              <a:gd name="T14" fmla="*/ 2616 w 2616"/>
              <a:gd name="T15" fmla="*/ 0 h 1918"/>
              <a:gd name="T16" fmla="*/ 0 w 2616"/>
              <a:gd name="T17" fmla="*/ 0 h 1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16" h="1918">
                <a:moveTo>
                  <a:pt x="0" y="0"/>
                </a:moveTo>
                <a:cubicBezTo>
                  <a:pt x="0" y="1893"/>
                  <a:pt x="0" y="1893"/>
                  <a:pt x="0" y="1893"/>
                </a:cubicBezTo>
                <a:cubicBezTo>
                  <a:pt x="240" y="1918"/>
                  <a:pt x="441" y="1915"/>
                  <a:pt x="441" y="1915"/>
                </a:cubicBezTo>
                <a:cubicBezTo>
                  <a:pt x="594" y="1915"/>
                  <a:pt x="775" y="1890"/>
                  <a:pt x="986" y="1839"/>
                </a:cubicBezTo>
                <a:cubicBezTo>
                  <a:pt x="1197" y="1787"/>
                  <a:pt x="1405" y="1702"/>
                  <a:pt x="1612" y="1581"/>
                </a:cubicBezTo>
                <a:cubicBezTo>
                  <a:pt x="1819" y="1461"/>
                  <a:pt x="2006" y="1303"/>
                  <a:pt x="2173" y="1105"/>
                </a:cubicBezTo>
                <a:cubicBezTo>
                  <a:pt x="2339" y="908"/>
                  <a:pt x="2464" y="664"/>
                  <a:pt x="2543" y="372"/>
                </a:cubicBezTo>
                <a:cubicBezTo>
                  <a:pt x="2574" y="257"/>
                  <a:pt x="2598" y="133"/>
                  <a:pt x="2616" y="0"/>
                </a:cubicBezTo>
                <a:lnTo>
                  <a:pt x="0" y="0"/>
                </a:lnTo>
                <a:close/>
              </a:path>
            </a:pathLst>
          </a:custGeom>
          <a:solidFill>
            <a:schemeClr val="accent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ctrTitle"/>
          </p:nvPr>
        </p:nvSpPr>
        <p:spPr>
          <a:xfrm>
            <a:off x="654670" y="292895"/>
            <a:ext cx="7200000" cy="952844"/>
          </a:xfrm>
        </p:spPr>
        <p:txBody>
          <a:bodyPr anchor="b">
            <a:noAutofit/>
          </a:bodyPr>
          <a:lstStyle>
            <a:lvl1pPr algn="l">
              <a:lnSpc>
                <a:spcPct val="85000"/>
              </a:lnSpc>
              <a:defRPr sz="2363">
                <a:solidFill>
                  <a:schemeClr val="bg1"/>
                </a:solidFill>
              </a:defRPr>
            </a:lvl1pPr>
          </a:lstStyle>
          <a:p>
            <a:r>
              <a:rPr lang="en-US" smtClean="0"/>
              <a:t>Click to edit Master title style</a:t>
            </a:r>
            <a:endParaRPr lang="en-IE" dirty="0"/>
          </a:p>
        </p:txBody>
      </p:sp>
      <p:sp>
        <p:nvSpPr>
          <p:cNvPr id="3" name="Subtitle 2"/>
          <p:cNvSpPr>
            <a:spLocks noGrp="1"/>
          </p:cNvSpPr>
          <p:nvPr>
            <p:ph type="subTitle" idx="1"/>
          </p:nvPr>
        </p:nvSpPr>
        <p:spPr>
          <a:xfrm>
            <a:off x="654670" y="1283498"/>
            <a:ext cx="7200000" cy="873919"/>
          </a:xfrm>
        </p:spPr>
        <p:txBody>
          <a:bodyPr>
            <a:noAutofit/>
          </a:bodyPr>
          <a:lstStyle>
            <a:lvl1pPr marL="0" indent="0" algn="l">
              <a:lnSpc>
                <a:spcPct val="85000"/>
              </a:lnSpc>
              <a:buNone/>
              <a:defRPr sz="1913" b="0" baseline="0">
                <a:solidFill>
                  <a:schemeClr val="bg1"/>
                </a:solidFill>
              </a:defRPr>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smtClean="0"/>
              <a:t>Click to edit Master subtitle style</a:t>
            </a:r>
            <a:endParaRPr lang="en-IE" dirty="0"/>
          </a:p>
        </p:txBody>
      </p:sp>
      <p:sp>
        <p:nvSpPr>
          <p:cNvPr id="11" name="Text Placeholder 10"/>
          <p:cNvSpPr>
            <a:spLocks noGrp="1"/>
          </p:cNvSpPr>
          <p:nvPr>
            <p:ph type="body" sz="quarter" idx="13"/>
          </p:nvPr>
        </p:nvSpPr>
        <p:spPr>
          <a:xfrm>
            <a:off x="654844" y="2315461"/>
            <a:ext cx="3798094" cy="921544"/>
          </a:xfrm>
        </p:spPr>
        <p:txBody>
          <a:bodyPr>
            <a:noAutofit/>
          </a:bodyPr>
          <a:lstStyle>
            <a:lvl1pPr marL="0" indent="0">
              <a:spcBef>
                <a:spcPts val="0"/>
              </a:spcBef>
              <a:buNone/>
              <a:defRPr sz="1013" b="1" baseline="0">
                <a:solidFill>
                  <a:schemeClr val="accent2"/>
                </a:solidFill>
              </a:defRPr>
            </a:lvl1pPr>
            <a:lvl2pPr marL="192881" indent="0">
              <a:buNone/>
              <a:defRPr sz="802" b="1"/>
            </a:lvl2pPr>
            <a:lvl3pPr marL="385763" indent="0">
              <a:buNone/>
              <a:defRPr sz="802" b="1"/>
            </a:lvl3pPr>
            <a:lvl4pPr marL="578644" indent="0">
              <a:buNone/>
              <a:defRPr sz="802" b="1"/>
            </a:lvl4pPr>
            <a:lvl5pPr marL="771525" indent="0">
              <a:buNone/>
              <a:defRPr sz="802" b="1"/>
            </a:lvl5pPr>
          </a:lstStyle>
          <a:p>
            <a:pPr lvl="0"/>
            <a:r>
              <a:rPr lang="en-US" smtClean="0"/>
              <a:t>Click to edit Master text styles</a:t>
            </a:r>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44814" y="4461098"/>
            <a:ext cx="1498512" cy="619145"/>
          </a:xfrm>
          <a:prstGeom prst="rect">
            <a:avLst/>
          </a:prstGeom>
        </p:spPr>
      </p:pic>
      <p:pic>
        <p:nvPicPr>
          <p:cNvPr id="19" name="Picture 1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91328" y="4673446"/>
            <a:ext cx="2014276" cy="378719"/>
          </a:xfrm>
          <a:prstGeom prst="rect">
            <a:avLst/>
          </a:prstGeom>
        </p:spPr>
      </p:pic>
      <p:grpSp>
        <p:nvGrpSpPr>
          <p:cNvPr id="20" name="Group 19"/>
          <p:cNvGrpSpPr/>
          <p:nvPr userDrawn="1"/>
        </p:nvGrpSpPr>
        <p:grpSpPr>
          <a:xfrm>
            <a:off x="595313" y="4655713"/>
            <a:ext cx="3116151" cy="396452"/>
            <a:chOff x="586349" y="5903692"/>
            <a:chExt cx="3282633" cy="699935"/>
          </a:xfrm>
        </p:grpSpPr>
        <p:pic>
          <p:nvPicPr>
            <p:cNvPr id="21" name="Picture 20"/>
            <p:cNvPicPr>
              <a:picLocks noChangeAspect="1"/>
            </p:cNvPicPr>
            <p:nvPr/>
          </p:nvPicPr>
          <p:blipFill rotWithShape="1">
            <a:blip r:embed="rId4" cstate="email">
              <a:extLst>
                <a:ext uri="{28A0092B-C50C-407E-A947-70E740481C1C}">
                  <a14:useLocalDpi xmlns:a14="http://schemas.microsoft.com/office/drawing/2010/main"/>
                </a:ext>
              </a:extLst>
            </a:blip>
            <a:srcRect l="11807" t="40870" r="47831" b="41228"/>
            <a:stretch/>
          </p:blipFill>
          <p:spPr>
            <a:xfrm>
              <a:off x="586349" y="5970644"/>
              <a:ext cx="1724629" cy="553581"/>
            </a:xfrm>
            <a:prstGeom prst="rect">
              <a:avLst/>
            </a:prstGeom>
          </p:spPr>
        </p:pic>
        <p:pic>
          <p:nvPicPr>
            <p:cNvPr id="22" name="Picture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1007" y="5903692"/>
              <a:ext cx="897975" cy="699935"/>
            </a:xfrm>
            <a:prstGeom prst="rect">
              <a:avLst/>
            </a:prstGeom>
          </p:spPr>
        </p:pic>
      </p:grpSp>
    </p:spTree>
    <p:extLst>
      <p:ext uri="{BB962C8B-B14F-4D97-AF65-F5344CB8AC3E}">
        <p14:creationId xmlns:p14="http://schemas.microsoft.com/office/powerpoint/2010/main" val="84124634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17" name="Freeform 9"/>
          <p:cNvSpPr>
            <a:spLocks/>
          </p:cNvSpPr>
          <p:nvPr userDrawn="1"/>
        </p:nvSpPr>
        <p:spPr bwMode="auto">
          <a:xfrm>
            <a:off x="2" y="1"/>
            <a:ext cx="7978587" cy="4164978"/>
          </a:xfrm>
          <a:custGeom>
            <a:avLst/>
            <a:gdLst>
              <a:gd name="T0" fmla="*/ 0 w 2599"/>
              <a:gd name="T1" fmla="*/ 0 h 1808"/>
              <a:gd name="T2" fmla="*/ 0 w 2599"/>
              <a:gd name="T3" fmla="*/ 1783 h 1808"/>
              <a:gd name="T4" fmla="*/ 441 w 2599"/>
              <a:gd name="T5" fmla="*/ 1805 h 1808"/>
              <a:gd name="T6" fmla="*/ 986 w 2599"/>
              <a:gd name="T7" fmla="*/ 1729 h 1808"/>
              <a:gd name="T8" fmla="*/ 1612 w 2599"/>
              <a:gd name="T9" fmla="*/ 1471 h 1808"/>
              <a:gd name="T10" fmla="*/ 2173 w 2599"/>
              <a:gd name="T11" fmla="*/ 995 h 1808"/>
              <a:gd name="T12" fmla="*/ 2543 w 2599"/>
              <a:gd name="T13" fmla="*/ 262 h 1808"/>
              <a:gd name="T14" fmla="*/ 2599 w 2599"/>
              <a:gd name="T15" fmla="*/ 0 h 1808"/>
              <a:gd name="T16" fmla="*/ 0 w 2599"/>
              <a:gd name="T17" fmla="*/ 0 h 1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9" h="1808">
                <a:moveTo>
                  <a:pt x="0" y="0"/>
                </a:moveTo>
                <a:cubicBezTo>
                  <a:pt x="0" y="1783"/>
                  <a:pt x="0" y="1783"/>
                  <a:pt x="0" y="1783"/>
                </a:cubicBezTo>
                <a:cubicBezTo>
                  <a:pt x="240" y="1808"/>
                  <a:pt x="441" y="1805"/>
                  <a:pt x="441" y="1805"/>
                </a:cubicBezTo>
                <a:cubicBezTo>
                  <a:pt x="594" y="1805"/>
                  <a:pt x="775" y="1780"/>
                  <a:pt x="986" y="1729"/>
                </a:cubicBezTo>
                <a:cubicBezTo>
                  <a:pt x="1197" y="1678"/>
                  <a:pt x="1405" y="1592"/>
                  <a:pt x="1612" y="1471"/>
                </a:cubicBezTo>
                <a:cubicBezTo>
                  <a:pt x="1819" y="1351"/>
                  <a:pt x="2006" y="1193"/>
                  <a:pt x="2173" y="995"/>
                </a:cubicBezTo>
                <a:cubicBezTo>
                  <a:pt x="2339" y="798"/>
                  <a:pt x="2464" y="554"/>
                  <a:pt x="2543" y="262"/>
                </a:cubicBezTo>
                <a:cubicBezTo>
                  <a:pt x="2565" y="179"/>
                  <a:pt x="2584" y="92"/>
                  <a:pt x="2599" y="0"/>
                </a:cubicBezTo>
                <a:lnTo>
                  <a:pt x="0" y="0"/>
                </a:lnTo>
                <a:close/>
              </a:path>
            </a:pathLst>
          </a:custGeom>
          <a:solidFill>
            <a:schemeClr val="accent2">
              <a:lumMod val="75000"/>
            </a:schemeClr>
          </a:solidFill>
          <a:ln>
            <a:noFill/>
          </a:ln>
        </p:spPr>
        <p:txBody>
          <a:bodyPr vert="horz" wrap="square" lIns="68580" tIns="34290" rIns="68580" bIns="34290" numCol="1" anchor="t" anchorCtr="0" compatLnSpc="1">
            <a:prstTxWarp prst="textNoShape">
              <a:avLst/>
            </a:prstTxWarp>
          </a:bodyPr>
          <a:lstStyle/>
          <a:p>
            <a:endParaRPr lang="en-IE" sz="1050">
              <a:solidFill>
                <a:prstClr val="black"/>
              </a:solidFill>
            </a:endParaRPr>
          </a:p>
        </p:txBody>
      </p:sp>
      <p:sp>
        <p:nvSpPr>
          <p:cNvPr id="2" name="Title 1"/>
          <p:cNvSpPr>
            <a:spLocks noGrp="1"/>
          </p:cNvSpPr>
          <p:nvPr>
            <p:ph type="ctrTitle"/>
          </p:nvPr>
        </p:nvSpPr>
        <p:spPr>
          <a:xfrm>
            <a:off x="595314" y="327423"/>
            <a:ext cx="4751386" cy="1737122"/>
          </a:xfrm>
        </p:spPr>
        <p:txBody>
          <a:bodyPr anchor="b">
            <a:noAutofit/>
          </a:bodyPr>
          <a:lstStyle>
            <a:lvl1pPr algn="l">
              <a:lnSpc>
                <a:spcPct val="85000"/>
              </a:lnSpc>
              <a:defRPr sz="3150"/>
            </a:lvl1pPr>
          </a:lstStyle>
          <a:p>
            <a:r>
              <a:rPr lang="en-US" smtClean="0"/>
              <a:t>Click to edit Master title style</a:t>
            </a:r>
            <a:endParaRPr lang="en-IE" dirty="0"/>
          </a:p>
        </p:txBody>
      </p:sp>
      <p:sp>
        <p:nvSpPr>
          <p:cNvPr id="3" name="Subtitle 2"/>
          <p:cNvSpPr>
            <a:spLocks noGrp="1"/>
          </p:cNvSpPr>
          <p:nvPr>
            <p:ph type="subTitle" idx="1"/>
          </p:nvPr>
        </p:nvSpPr>
        <p:spPr>
          <a:xfrm>
            <a:off x="595315" y="2252806"/>
            <a:ext cx="3798266" cy="289322"/>
          </a:xfrm>
        </p:spPr>
        <p:txBody>
          <a:bodyPr>
            <a:noAutofit/>
          </a:bodyPr>
          <a:lstStyle>
            <a:lvl1pPr marL="0" indent="0" algn="l">
              <a:buNone/>
              <a:defRPr sz="1350" b="1" baseline="0">
                <a:solidFill>
                  <a:schemeClr val="accent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IE" dirty="0"/>
          </a:p>
        </p:txBody>
      </p:sp>
      <p:sp>
        <p:nvSpPr>
          <p:cNvPr id="11" name="Text Placeholder 10"/>
          <p:cNvSpPr>
            <a:spLocks noGrp="1"/>
          </p:cNvSpPr>
          <p:nvPr>
            <p:ph type="body" sz="quarter" idx="13"/>
          </p:nvPr>
        </p:nvSpPr>
        <p:spPr>
          <a:xfrm>
            <a:off x="595486" y="2510927"/>
            <a:ext cx="3798094" cy="921544"/>
          </a:xfrm>
        </p:spPr>
        <p:txBody>
          <a:bodyPr>
            <a:noAutofit/>
          </a:bodyPr>
          <a:lstStyle>
            <a:lvl1pPr marL="0" indent="0">
              <a:spcBef>
                <a:spcPts val="0"/>
              </a:spcBef>
              <a:buNone/>
              <a:defRPr sz="1350" b="1" baseline="0">
                <a:solidFill>
                  <a:schemeClr val="bg1"/>
                </a:solidFill>
              </a:defRPr>
            </a:lvl1pPr>
            <a:lvl2pPr marL="257175" indent="0">
              <a:buNone/>
              <a:defRPr sz="1069" b="1"/>
            </a:lvl2pPr>
            <a:lvl3pPr marL="514350" indent="0">
              <a:buNone/>
              <a:defRPr sz="1069" b="1"/>
            </a:lvl3pPr>
            <a:lvl4pPr marL="771525" indent="0">
              <a:buNone/>
              <a:defRPr sz="1069" b="1"/>
            </a:lvl4pPr>
            <a:lvl5pPr marL="1028700" indent="0">
              <a:buNone/>
              <a:defRPr sz="1069" b="1"/>
            </a:lvl5pPr>
          </a:lstStyle>
          <a:p>
            <a:pPr lvl="0"/>
            <a:r>
              <a:rPr lang="en-US" smtClean="0"/>
              <a:t>Click to edit Master text styles</a:t>
            </a:r>
          </a:p>
        </p:txBody>
      </p:sp>
      <p:grpSp>
        <p:nvGrpSpPr>
          <p:cNvPr id="16" name="Group 15"/>
          <p:cNvGrpSpPr/>
          <p:nvPr userDrawn="1"/>
        </p:nvGrpSpPr>
        <p:grpSpPr>
          <a:xfrm>
            <a:off x="595314" y="4423102"/>
            <a:ext cx="3307390" cy="524951"/>
            <a:chOff x="586349" y="5903692"/>
            <a:chExt cx="3282633" cy="699935"/>
          </a:xfrm>
        </p:grpSpPr>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l="11807" t="40870" r="47831" b="41228"/>
            <a:stretch/>
          </p:blipFill>
          <p:spPr>
            <a:xfrm>
              <a:off x="586349" y="5970644"/>
              <a:ext cx="1724629" cy="553581"/>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007" y="5903692"/>
              <a:ext cx="897975" cy="699935"/>
            </a:xfrm>
            <a:prstGeom prst="rect">
              <a:avLst/>
            </a:prstGeom>
          </p:spPr>
        </p:pic>
      </p:grpSp>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67711" y="4492401"/>
            <a:ext cx="2137893" cy="401961"/>
          </a:xfrm>
          <a:prstGeom prst="rect">
            <a:avLst/>
          </a:prstGeom>
        </p:spPr>
      </p:pic>
      <p:pic>
        <p:nvPicPr>
          <p:cNvPr id="21" name="Picture 20"/>
          <p:cNvPicPr>
            <a:picLocks noChangeAspect="1"/>
          </p:cNvPicPr>
          <p:nvPr userDrawn="1"/>
        </p:nvPicPr>
        <p:blipFill>
          <a:blip r:embed="rId5"/>
          <a:stretch>
            <a:fillRect/>
          </a:stretch>
        </p:blipFill>
        <p:spPr>
          <a:xfrm>
            <a:off x="6848500" y="4238809"/>
            <a:ext cx="1590476" cy="657143"/>
          </a:xfrm>
          <a:prstGeom prst="rect">
            <a:avLst/>
          </a:prstGeom>
        </p:spPr>
      </p:pic>
    </p:spTree>
    <p:extLst>
      <p:ext uri="{BB962C8B-B14F-4D97-AF65-F5344CB8AC3E}">
        <p14:creationId xmlns:p14="http://schemas.microsoft.com/office/powerpoint/2010/main" val="2054960837"/>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Freeform 5"/>
          <p:cNvSpPr>
            <a:spLocks/>
          </p:cNvSpPr>
          <p:nvPr userDrawn="1"/>
        </p:nvSpPr>
        <p:spPr bwMode="auto">
          <a:xfrm>
            <a:off x="1" y="0"/>
            <a:ext cx="5702300" cy="5143500"/>
          </a:xfrm>
          <a:custGeom>
            <a:avLst/>
            <a:gdLst>
              <a:gd name="T0" fmla="*/ 0 w 1795"/>
              <a:gd name="T1" fmla="*/ 2160 h 2160"/>
              <a:gd name="T2" fmla="*/ 1596 w 1795"/>
              <a:gd name="T3" fmla="*/ 2160 h 2160"/>
              <a:gd name="T4" fmla="*/ 1795 w 1795"/>
              <a:gd name="T5" fmla="*/ 1254 h 2160"/>
              <a:gd name="T6" fmla="*/ 1246 w 1795"/>
              <a:gd name="T7" fmla="*/ 0 h 2160"/>
              <a:gd name="T8" fmla="*/ 0 w 1795"/>
              <a:gd name="T9" fmla="*/ 0 h 2160"/>
              <a:gd name="T10" fmla="*/ 0 w 1795"/>
              <a:gd name="T11" fmla="*/ 2160 h 2160"/>
            </a:gdLst>
            <a:ahLst/>
            <a:cxnLst>
              <a:cxn ang="0">
                <a:pos x="T0" y="T1"/>
              </a:cxn>
              <a:cxn ang="0">
                <a:pos x="T2" y="T3"/>
              </a:cxn>
              <a:cxn ang="0">
                <a:pos x="T4" y="T5"/>
              </a:cxn>
              <a:cxn ang="0">
                <a:pos x="T6" y="T7"/>
              </a:cxn>
              <a:cxn ang="0">
                <a:pos x="T8" y="T9"/>
              </a:cxn>
              <a:cxn ang="0">
                <a:pos x="T10" y="T11"/>
              </a:cxn>
            </a:cxnLst>
            <a:rect l="0" t="0" r="r" b="b"/>
            <a:pathLst>
              <a:path w="1795" h="2160">
                <a:moveTo>
                  <a:pt x="0" y="2160"/>
                </a:moveTo>
                <a:cubicBezTo>
                  <a:pt x="1596" y="2160"/>
                  <a:pt x="1596" y="2160"/>
                  <a:pt x="1596" y="2160"/>
                </a:cubicBezTo>
                <a:cubicBezTo>
                  <a:pt x="1727" y="1879"/>
                  <a:pt x="1795" y="1576"/>
                  <a:pt x="1795" y="1254"/>
                </a:cubicBezTo>
                <a:cubicBezTo>
                  <a:pt x="1795" y="662"/>
                  <a:pt x="1577" y="236"/>
                  <a:pt x="1246" y="0"/>
                </a:cubicBezTo>
                <a:cubicBezTo>
                  <a:pt x="0" y="0"/>
                  <a:pt x="0" y="0"/>
                  <a:pt x="0" y="0"/>
                </a:cubicBezTo>
                <a:lnTo>
                  <a:pt x="0" y="2160"/>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ctrTitle"/>
          </p:nvPr>
        </p:nvSpPr>
        <p:spPr>
          <a:xfrm>
            <a:off x="534657" y="1405346"/>
            <a:ext cx="4081158" cy="1051224"/>
          </a:xfrm>
        </p:spPr>
        <p:txBody>
          <a:bodyPr anchor="b">
            <a:noAutofit/>
          </a:bodyPr>
          <a:lstStyle>
            <a:lvl1pPr algn="l">
              <a:lnSpc>
                <a:spcPct val="85000"/>
              </a:lnSpc>
              <a:defRPr sz="1463">
                <a:solidFill>
                  <a:schemeClr val="accent1"/>
                </a:solidFill>
              </a:defRPr>
            </a:lvl1pPr>
          </a:lstStyle>
          <a:p>
            <a:r>
              <a:rPr lang="en-US" smtClean="0"/>
              <a:t>Click to edit Master title style</a:t>
            </a:r>
            <a:endParaRPr lang="en-IE" dirty="0"/>
          </a:p>
        </p:txBody>
      </p:sp>
      <p:sp>
        <p:nvSpPr>
          <p:cNvPr id="3" name="Subtitle 2"/>
          <p:cNvSpPr>
            <a:spLocks noGrp="1"/>
          </p:cNvSpPr>
          <p:nvPr>
            <p:ph type="subTitle" idx="1"/>
          </p:nvPr>
        </p:nvSpPr>
        <p:spPr>
          <a:xfrm>
            <a:off x="534657" y="2404314"/>
            <a:ext cx="4081158" cy="1090633"/>
          </a:xfrm>
        </p:spPr>
        <p:txBody>
          <a:bodyPr>
            <a:noAutofit/>
          </a:bodyPr>
          <a:lstStyle>
            <a:lvl1pPr marL="0" indent="0" algn="l">
              <a:lnSpc>
                <a:spcPct val="85000"/>
              </a:lnSpc>
              <a:buNone/>
              <a:defRPr sz="1463" b="0" baseline="0">
                <a:solidFill>
                  <a:schemeClr val="accent1"/>
                </a:solidFill>
              </a:defRPr>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smtClean="0"/>
              <a:t>Click to edit Master subtitle style</a:t>
            </a:r>
            <a:endParaRPr lang="en-IE" dirty="0"/>
          </a:p>
        </p:txBody>
      </p:sp>
      <p:sp>
        <p:nvSpPr>
          <p:cNvPr id="11" name="Text Placeholder 10"/>
          <p:cNvSpPr>
            <a:spLocks noGrp="1"/>
          </p:cNvSpPr>
          <p:nvPr>
            <p:ph type="body" sz="quarter" idx="13"/>
          </p:nvPr>
        </p:nvSpPr>
        <p:spPr>
          <a:xfrm>
            <a:off x="534832" y="3480441"/>
            <a:ext cx="3709511" cy="676274"/>
          </a:xfrm>
        </p:spPr>
        <p:txBody>
          <a:bodyPr>
            <a:noAutofit/>
          </a:bodyPr>
          <a:lstStyle>
            <a:lvl1pPr marL="0" indent="0">
              <a:spcBef>
                <a:spcPts val="0"/>
              </a:spcBef>
              <a:buNone/>
              <a:defRPr sz="788" b="1" baseline="0">
                <a:solidFill>
                  <a:schemeClr val="tx2"/>
                </a:solidFill>
              </a:defRPr>
            </a:lvl1pPr>
            <a:lvl2pPr marL="192881" indent="0">
              <a:buNone/>
              <a:defRPr sz="802" b="1"/>
            </a:lvl2pPr>
            <a:lvl3pPr marL="385763" indent="0">
              <a:buNone/>
              <a:defRPr sz="802" b="1"/>
            </a:lvl3pPr>
            <a:lvl4pPr marL="578644" indent="0">
              <a:buNone/>
              <a:defRPr sz="802" b="1"/>
            </a:lvl4pPr>
            <a:lvl5pPr marL="771525" indent="0">
              <a:buNone/>
              <a:defRPr sz="802" b="1"/>
            </a:lvl5pPr>
          </a:lstStyle>
          <a:p>
            <a:pPr lvl="0"/>
            <a:r>
              <a:rPr lang="en-US" smtClean="0"/>
              <a:t>Click to edit Master text styles</a:t>
            </a:r>
          </a:p>
        </p:txBody>
      </p:sp>
      <p:pic>
        <p:nvPicPr>
          <p:cNvPr id="16" name="Picture 15"/>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8159" y="354520"/>
            <a:ext cx="1287463" cy="823304"/>
          </a:xfrm>
          <a:prstGeom prst="rect">
            <a:avLst/>
          </a:prstGeom>
          <a:noFill/>
          <a:ln>
            <a:noFill/>
          </a:ln>
        </p:spPr>
      </p:pic>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95314" y="4784486"/>
            <a:ext cx="1677600" cy="83880"/>
          </a:xfrm>
          <a:prstGeom prst="rect">
            <a:avLst/>
          </a:prstGeom>
        </p:spPr>
      </p:pic>
    </p:spTree>
    <p:extLst>
      <p:ext uri="{BB962C8B-B14F-4D97-AF65-F5344CB8AC3E}">
        <p14:creationId xmlns:p14="http://schemas.microsoft.com/office/powerpoint/2010/main" val="317422108"/>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p:txBody>
      </p:sp>
      <p:sp>
        <p:nvSpPr>
          <p:cNvPr id="4" name="Date Placeholder 3"/>
          <p:cNvSpPr>
            <a:spLocks noGrp="1"/>
          </p:cNvSpPr>
          <p:nvPr>
            <p:ph type="dt" sz="half" idx="10"/>
          </p:nvPr>
        </p:nvSpPr>
        <p:spPr/>
        <p:txBody>
          <a:bodyPr/>
          <a:lstStyle/>
          <a:p>
            <a:pPr defTabSz="685800">
              <a:buClrTx/>
            </a:pPr>
            <a:fld id="{FE3BA6B8-35DE-479A-B563-26F690D725EF}" type="datetime1">
              <a:rPr lang="en-IE" kern="1200" smtClean="0">
                <a:solidFill>
                  <a:srgbClr val="26CAD3"/>
                </a:solidFill>
                <a:latin typeface="Calibri"/>
                <a:ea typeface="+mn-ea"/>
                <a:cs typeface="+mn-cs"/>
              </a:rPr>
              <a:pPr defTabSz="685800">
                <a:buClrTx/>
              </a:pPr>
              <a:t>15/10/2019</a:t>
            </a:fld>
            <a:endParaRPr lang="en-IE" kern="1200">
              <a:solidFill>
                <a:srgbClr val="26CAD3"/>
              </a:solidFill>
              <a:latin typeface="Calibri"/>
              <a:ea typeface="+mn-ea"/>
              <a:cs typeface="+mn-cs"/>
            </a:endParaRPr>
          </a:p>
        </p:txBody>
      </p:sp>
      <p:sp>
        <p:nvSpPr>
          <p:cNvPr id="5" name="Footer Placeholder 4"/>
          <p:cNvSpPr>
            <a:spLocks noGrp="1"/>
          </p:cNvSpPr>
          <p:nvPr>
            <p:ph type="ftr" sz="quarter" idx="11"/>
          </p:nvPr>
        </p:nvSpPr>
        <p:spPr>
          <a:xfrm>
            <a:off x="1704950" y="3999606"/>
            <a:ext cx="4650131" cy="273844"/>
          </a:xfrm>
        </p:spPr>
        <p:txBody>
          <a:bodyPr/>
          <a:lstStyle/>
          <a:p>
            <a:pPr defTabSz="685800">
              <a:buClrTx/>
            </a:pPr>
            <a:endParaRPr lang="en-IE" kern="1200">
              <a:solidFill>
                <a:srgbClr val="26CAD3"/>
              </a:solidFill>
              <a:latin typeface="Calibri"/>
              <a:ea typeface="+mn-ea"/>
              <a:cs typeface="+mn-cs"/>
            </a:endParaRPr>
          </a:p>
        </p:txBody>
      </p:sp>
      <p:sp>
        <p:nvSpPr>
          <p:cNvPr id="6" name="Slide Number Placeholder 5"/>
          <p:cNvSpPr>
            <a:spLocks noGrp="1"/>
          </p:cNvSpPr>
          <p:nvPr>
            <p:ph type="sldNum" sz="quarter" idx="12"/>
          </p:nvPr>
        </p:nvSpPr>
        <p:spPr>
          <a:xfrm>
            <a:off x="8572500" y="4781997"/>
            <a:ext cx="571500" cy="273844"/>
          </a:xfrm>
        </p:spPr>
        <p:txBody>
          <a:bodyPr/>
          <a:lstStyle>
            <a:lvl1pPr>
              <a:defRPr sz="1350" b="1"/>
            </a:lvl1pPr>
          </a:lstStyle>
          <a:p>
            <a:pPr defTabSz="685800">
              <a:buClrTx/>
            </a:pPr>
            <a:fld id="{66D7C2A8-3574-48AF-9B9F-6538CE887783}" type="slidenum">
              <a:rPr lang="en-IE" kern="1200" smtClean="0">
                <a:solidFill>
                  <a:srgbClr val="26CAD3"/>
                </a:solidFill>
                <a:latin typeface="Calibri"/>
                <a:ea typeface="+mn-ea"/>
                <a:cs typeface="+mn-cs"/>
              </a:rPr>
              <a:pPr defTabSz="685800">
                <a:buClrTx/>
              </a:pPr>
              <a:t>‹#›</a:t>
            </a:fld>
            <a:endParaRPr lang="en-IE" kern="1200">
              <a:solidFill>
                <a:srgbClr val="26CAD3"/>
              </a:solidFill>
              <a:latin typeface="Calibri"/>
              <a:ea typeface="+mn-ea"/>
              <a:cs typeface="+mn-cs"/>
            </a:endParaRPr>
          </a:p>
        </p:txBody>
      </p:sp>
    </p:spTree>
    <p:extLst>
      <p:ext uri="{BB962C8B-B14F-4D97-AF65-F5344CB8AC3E}">
        <p14:creationId xmlns:p14="http://schemas.microsoft.com/office/powerpoint/2010/main" val="965189224"/>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Wider">
    <p:spTree>
      <p:nvGrpSpPr>
        <p:cNvPr id="1" name=""/>
        <p:cNvGrpSpPr/>
        <p:nvPr/>
      </p:nvGrpSpPr>
      <p:grpSpPr>
        <a:xfrm>
          <a:off x="0" y="0"/>
          <a:ext cx="0" cy="0"/>
          <a:chOff x="0" y="0"/>
          <a:chExt cx="0" cy="0"/>
        </a:xfrm>
      </p:grpSpPr>
      <p:sp>
        <p:nvSpPr>
          <p:cNvPr id="2" name="Title 1"/>
          <p:cNvSpPr>
            <a:spLocks noGrp="1"/>
          </p:cNvSpPr>
          <p:nvPr>
            <p:ph type="title"/>
          </p:nvPr>
        </p:nvSpPr>
        <p:spPr>
          <a:xfrm>
            <a:off x="571500" y="0"/>
            <a:ext cx="7855132" cy="800100"/>
          </a:xfrm>
        </p:spPr>
        <p:txBody>
          <a:bodyPr/>
          <a:lstStyle>
            <a:lvl1pPr>
              <a:defRPr sz="2100"/>
            </a:lvl1pPr>
          </a:lstStyle>
          <a:p>
            <a:r>
              <a:rPr lang="en-US" smtClean="0"/>
              <a:t>Click to edit Master title style</a:t>
            </a:r>
            <a:endParaRPr lang="en-IE"/>
          </a:p>
        </p:txBody>
      </p:sp>
      <p:sp>
        <p:nvSpPr>
          <p:cNvPr id="3" name="Content Placeholder 2"/>
          <p:cNvSpPr>
            <a:spLocks noGrp="1"/>
          </p:cNvSpPr>
          <p:nvPr>
            <p:ph idx="1"/>
          </p:nvPr>
        </p:nvSpPr>
        <p:spPr>
          <a:xfrm>
            <a:off x="644437" y="1428754"/>
            <a:ext cx="6836789" cy="3203972"/>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4" name="Date Placeholder 3"/>
          <p:cNvSpPr>
            <a:spLocks noGrp="1"/>
          </p:cNvSpPr>
          <p:nvPr>
            <p:ph type="dt" sz="half" idx="10"/>
          </p:nvPr>
        </p:nvSpPr>
        <p:spPr>
          <a:xfrm>
            <a:off x="1207508" y="3488770"/>
            <a:ext cx="1060515" cy="273844"/>
          </a:xfrm>
        </p:spPr>
        <p:txBody>
          <a:bodyPr/>
          <a:lstStyle/>
          <a:p>
            <a:pPr defTabSz="685800">
              <a:buClrTx/>
            </a:pPr>
            <a:fld id="{ECC66D36-2881-453D-8440-2E6D0FBA8A28}" type="datetime1">
              <a:rPr lang="en-IE" kern="1200" smtClean="0">
                <a:solidFill>
                  <a:srgbClr val="26CAD3"/>
                </a:solidFill>
                <a:latin typeface="Calibri"/>
                <a:ea typeface="+mn-ea"/>
                <a:cs typeface="+mn-cs"/>
              </a:rPr>
              <a:pPr defTabSz="685800">
                <a:buClrTx/>
              </a:pPr>
              <a:t>15/10/2019</a:t>
            </a:fld>
            <a:endParaRPr lang="en-IE" kern="1200">
              <a:solidFill>
                <a:srgbClr val="26CAD3"/>
              </a:solidFill>
              <a:latin typeface="Calibri"/>
              <a:ea typeface="+mn-ea"/>
              <a:cs typeface="+mn-cs"/>
            </a:endParaRPr>
          </a:p>
        </p:txBody>
      </p:sp>
      <p:sp>
        <p:nvSpPr>
          <p:cNvPr id="5" name="Footer Placeholder 4"/>
          <p:cNvSpPr>
            <a:spLocks noGrp="1"/>
          </p:cNvSpPr>
          <p:nvPr>
            <p:ph type="ftr" sz="quarter" idx="11"/>
          </p:nvPr>
        </p:nvSpPr>
        <p:spPr>
          <a:xfrm>
            <a:off x="1737766" y="3992287"/>
            <a:ext cx="4650131" cy="273844"/>
          </a:xfrm>
        </p:spPr>
        <p:txBody>
          <a:bodyPr/>
          <a:lstStyle/>
          <a:p>
            <a:pPr defTabSz="685800">
              <a:buClrTx/>
            </a:pPr>
            <a:endParaRPr lang="en-IE" kern="1200" dirty="0">
              <a:solidFill>
                <a:srgbClr val="26CAD3"/>
              </a:solidFill>
              <a:latin typeface="Calibri"/>
              <a:ea typeface="+mn-ea"/>
              <a:cs typeface="+mn-cs"/>
            </a:endParaRPr>
          </a:p>
        </p:txBody>
      </p:sp>
      <p:sp>
        <p:nvSpPr>
          <p:cNvPr id="6" name="Slide Number Placeholder 5"/>
          <p:cNvSpPr>
            <a:spLocks noGrp="1"/>
          </p:cNvSpPr>
          <p:nvPr>
            <p:ph type="sldNum" sz="quarter" idx="12"/>
          </p:nvPr>
        </p:nvSpPr>
        <p:spPr>
          <a:xfrm>
            <a:off x="8572500" y="4803734"/>
            <a:ext cx="571500" cy="273844"/>
          </a:xfrm>
        </p:spPr>
        <p:txBody>
          <a:bodyPr/>
          <a:lstStyle>
            <a:lvl1pPr>
              <a:defRPr sz="1350" b="1"/>
            </a:lvl1pPr>
          </a:lstStyle>
          <a:p>
            <a:pPr defTabSz="685800">
              <a:buClrTx/>
            </a:pPr>
            <a:fld id="{66D7C2A8-3574-48AF-9B9F-6538CE887783}" type="slidenum">
              <a:rPr lang="en-IE" kern="1200" smtClean="0">
                <a:solidFill>
                  <a:srgbClr val="26CAD3"/>
                </a:solidFill>
                <a:latin typeface="Calibri"/>
                <a:ea typeface="+mn-ea"/>
                <a:cs typeface="+mn-cs"/>
              </a:rPr>
              <a:pPr defTabSz="685800">
                <a:buClrTx/>
              </a:pPr>
              <a:t>‹#›</a:t>
            </a:fld>
            <a:endParaRPr lang="en-IE" kern="1200">
              <a:solidFill>
                <a:srgbClr val="26CAD3"/>
              </a:solidFill>
              <a:latin typeface="Calibri"/>
              <a:ea typeface="+mn-ea"/>
              <a:cs typeface="+mn-cs"/>
            </a:endParaRPr>
          </a:p>
        </p:txBody>
      </p:sp>
    </p:spTree>
    <p:extLst>
      <p:ext uri="{BB962C8B-B14F-4D97-AF65-F5344CB8AC3E}">
        <p14:creationId xmlns:p14="http://schemas.microsoft.com/office/powerpoint/2010/main" val="4205622567"/>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secHead" preserve="1">
  <p:cSld name="Divider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Freeform 5"/>
          <p:cNvSpPr>
            <a:spLocks/>
          </p:cNvSpPr>
          <p:nvPr userDrawn="1"/>
        </p:nvSpPr>
        <p:spPr bwMode="auto">
          <a:xfrm>
            <a:off x="1" y="1"/>
            <a:ext cx="5216434" cy="3223692"/>
          </a:xfrm>
          <a:custGeom>
            <a:avLst/>
            <a:gdLst>
              <a:gd name="T0" fmla="*/ 0 w 1642"/>
              <a:gd name="T1" fmla="*/ 1306 h 1352"/>
              <a:gd name="T2" fmla="*/ 377 w 1642"/>
              <a:gd name="T3" fmla="*/ 1352 h 1352"/>
              <a:gd name="T4" fmla="*/ 1273 w 1642"/>
              <a:gd name="T5" fmla="*/ 1030 h 1352"/>
              <a:gd name="T6" fmla="*/ 1642 w 1642"/>
              <a:gd name="T7" fmla="*/ 152 h 1352"/>
              <a:gd name="T8" fmla="*/ 1634 w 1642"/>
              <a:gd name="T9" fmla="*/ 0 h 1352"/>
              <a:gd name="T10" fmla="*/ 0 w 1642"/>
              <a:gd name="T11" fmla="*/ 0 h 1352"/>
              <a:gd name="T12" fmla="*/ 0 w 1642"/>
              <a:gd name="T13" fmla="*/ 1306 h 1352"/>
            </a:gdLst>
            <a:ahLst/>
            <a:cxnLst>
              <a:cxn ang="0">
                <a:pos x="T0" y="T1"/>
              </a:cxn>
              <a:cxn ang="0">
                <a:pos x="T2" y="T3"/>
              </a:cxn>
              <a:cxn ang="0">
                <a:pos x="T4" y="T5"/>
              </a:cxn>
              <a:cxn ang="0">
                <a:pos x="T6" y="T7"/>
              </a:cxn>
              <a:cxn ang="0">
                <a:pos x="T8" y="T9"/>
              </a:cxn>
              <a:cxn ang="0">
                <a:pos x="T10" y="T11"/>
              </a:cxn>
              <a:cxn ang="0">
                <a:pos x="T12" y="T13"/>
              </a:cxn>
            </a:cxnLst>
            <a:rect l="0" t="0" r="r" b="b"/>
            <a:pathLst>
              <a:path w="1642" h="1352">
                <a:moveTo>
                  <a:pt x="0" y="1306"/>
                </a:moveTo>
                <a:cubicBezTo>
                  <a:pt x="118" y="1336"/>
                  <a:pt x="244" y="1352"/>
                  <a:pt x="377" y="1352"/>
                </a:cubicBezTo>
                <a:cubicBezTo>
                  <a:pt x="730" y="1352"/>
                  <a:pt x="1029" y="1245"/>
                  <a:pt x="1273" y="1030"/>
                </a:cubicBezTo>
                <a:cubicBezTo>
                  <a:pt x="1518" y="815"/>
                  <a:pt x="1642" y="523"/>
                  <a:pt x="1642" y="152"/>
                </a:cubicBezTo>
                <a:cubicBezTo>
                  <a:pt x="1642" y="100"/>
                  <a:pt x="1639" y="49"/>
                  <a:pt x="1634" y="0"/>
                </a:cubicBezTo>
                <a:cubicBezTo>
                  <a:pt x="0" y="0"/>
                  <a:pt x="0" y="0"/>
                  <a:pt x="0" y="0"/>
                </a:cubicBezTo>
                <a:lnTo>
                  <a:pt x="0" y="1306"/>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title"/>
          </p:nvPr>
        </p:nvSpPr>
        <p:spPr>
          <a:xfrm>
            <a:off x="644435" y="365760"/>
            <a:ext cx="2955303" cy="836023"/>
          </a:xfrm>
        </p:spPr>
        <p:txBody>
          <a:bodyPr anchor="t" anchorCtr="0">
            <a:noAutofit/>
          </a:bodyPr>
          <a:lstStyle>
            <a:lvl1pPr>
              <a:lnSpc>
                <a:spcPct val="90000"/>
              </a:lnSpc>
              <a:defRPr sz="2138">
                <a:solidFill>
                  <a:schemeClr val="accent1"/>
                </a:solidFill>
              </a:defRPr>
            </a:lvl1pPr>
          </a:lstStyle>
          <a:p>
            <a:r>
              <a:rPr lang="en-US" smtClean="0"/>
              <a:t>Click to edit Master title style</a:t>
            </a:r>
            <a:endParaRPr lang="en-IE" dirty="0"/>
          </a:p>
        </p:txBody>
      </p:sp>
      <p:sp>
        <p:nvSpPr>
          <p:cNvPr id="3" name="Text Placeholder 2"/>
          <p:cNvSpPr>
            <a:spLocks noGrp="1"/>
          </p:cNvSpPr>
          <p:nvPr>
            <p:ph type="body" idx="1"/>
          </p:nvPr>
        </p:nvSpPr>
        <p:spPr>
          <a:xfrm>
            <a:off x="644435" y="1201787"/>
            <a:ext cx="2955303" cy="1125140"/>
          </a:xfrm>
        </p:spPr>
        <p:txBody>
          <a:bodyPr>
            <a:noAutofit/>
          </a:bodyPr>
          <a:lstStyle>
            <a:lvl1pPr marL="0" indent="0">
              <a:lnSpc>
                <a:spcPct val="85000"/>
              </a:lnSpc>
              <a:buNone/>
              <a:defRPr sz="1013">
                <a:solidFill>
                  <a:schemeClr val="tx1">
                    <a:tint val="75000"/>
                  </a:schemeClr>
                </a:solidFill>
              </a:defRPr>
            </a:lvl1pPr>
            <a:lvl2pPr marL="192881" indent="0">
              <a:buNone/>
              <a:defRPr sz="844">
                <a:solidFill>
                  <a:schemeClr val="tx1">
                    <a:tint val="75000"/>
                  </a:schemeClr>
                </a:solidFill>
              </a:defRPr>
            </a:lvl2pPr>
            <a:lvl3pPr marL="385763" indent="0">
              <a:buNone/>
              <a:defRPr sz="760">
                <a:solidFill>
                  <a:schemeClr val="tx1">
                    <a:tint val="75000"/>
                  </a:schemeClr>
                </a:solidFill>
              </a:defRPr>
            </a:lvl3pPr>
            <a:lvl4pPr marL="578644" indent="0">
              <a:buNone/>
              <a:defRPr sz="675">
                <a:solidFill>
                  <a:schemeClr val="tx1">
                    <a:tint val="75000"/>
                  </a:schemeClr>
                </a:solidFill>
              </a:defRPr>
            </a:lvl4pPr>
            <a:lvl5pPr marL="771525" indent="0">
              <a:buNone/>
              <a:defRPr sz="675">
                <a:solidFill>
                  <a:schemeClr val="tx1">
                    <a:tint val="75000"/>
                  </a:schemeClr>
                </a:solidFill>
              </a:defRPr>
            </a:lvl5pPr>
            <a:lvl6pPr marL="964406" indent="0">
              <a:buNone/>
              <a:defRPr sz="675">
                <a:solidFill>
                  <a:schemeClr val="tx1">
                    <a:tint val="75000"/>
                  </a:schemeClr>
                </a:solidFill>
              </a:defRPr>
            </a:lvl6pPr>
            <a:lvl7pPr marL="1157288" indent="0">
              <a:buNone/>
              <a:defRPr sz="675">
                <a:solidFill>
                  <a:schemeClr val="tx1">
                    <a:tint val="75000"/>
                  </a:schemeClr>
                </a:solidFill>
              </a:defRPr>
            </a:lvl7pPr>
            <a:lvl8pPr marL="1350169" indent="0">
              <a:buNone/>
              <a:defRPr sz="675">
                <a:solidFill>
                  <a:schemeClr val="tx1">
                    <a:tint val="75000"/>
                  </a:schemeClr>
                </a:solidFill>
              </a:defRPr>
            </a:lvl8pPr>
            <a:lvl9pPr marL="1543050" indent="0">
              <a:buNone/>
              <a:defRPr sz="67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pPr defTabSz="685800">
              <a:buClrTx/>
            </a:pPr>
            <a:fld id="{AC3C34B9-D8E4-4DB3-9D07-6054DA1D95C7}" type="datetime1">
              <a:rPr lang="en-IE" kern="1200" smtClean="0">
                <a:solidFill>
                  <a:prstClr val="white"/>
                </a:solidFill>
                <a:latin typeface="Calibri"/>
                <a:ea typeface="+mn-ea"/>
                <a:cs typeface="+mn-cs"/>
              </a:rPr>
              <a:pPr defTabSz="685800">
                <a:buClrTx/>
              </a:pPr>
              <a:t>15/10/2019</a:t>
            </a:fld>
            <a:endParaRPr lang="en-IE" kern="1200" dirty="0">
              <a:solidFill>
                <a:prstClr val="white"/>
              </a:solidFill>
              <a:latin typeface="Calibri"/>
              <a:ea typeface="+mn-ea"/>
              <a:cs typeface="+mn-cs"/>
            </a:endParaRPr>
          </a:p>
        </p:txBody>
      </p:sp>
      <p:sp>
        <p:nvSpPr>
          <p:cNvPr id="5" name="Footer Placeholder 4"/>
          <p:cNvSpPr>
            <a:spLocks noGrp="1"/>
          </p:cNvSpPr>
          <p:nvPr>
            <p:ph type="ftr" sz="quarter" idx="11"/>
          </p:nvPr>
        </p:nvSpPr>
        <p:spPr/>
        <p:txBody>
          <a:bodyPr/>
          <a:lstStyle>
            <a:lvl1pPr>
              <a:defRPr>
                <a:solidFill>
                  <a:schemeClr val="bg1"/>
                </a:solidFill>
              </a:defRPr>
            </a:lvl1pPr>
          </a:lstStyle>
          <a:p>
            <a:pPr defTabSz="685800">
              <a:buClrTx/>
            </a:pPr>
            <a:endParaRPr lang="en-IE" kern="1200">
              <a:solidFill>
                <a:prstClr val="white"/>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defTabSz="685800">
              <a:buClrTx/>
            </a:pPr>
            <a:fld id="{66D7C2A8-3574-48AF-9B9F-6538CE887783}" type="slidenum">
              <a:rPr lang="en-IE" kern="1200" smtClean="0">
                <a:solidFill>
                  <a:prstClr val="white"/>
                </a:solidFill>
                <a:latin typeface="Calibri"/>
                <a:ea typeface="+mn-ea"/>
                <a:cs typeface="+mn-cs"/>
              </a:rPr>
              <a:pPr defTabSz="685800">
                <a:buClrTx/>
              </a:pPr>
              <a:t>‹#›</a:t>
            </a:fld>
            <a:endParaRPr lang="en-IE" kern="1200">
              <a:solidFill>
                <a:prstClr val="white"/>
              </a:solidFill>
              <a:latin typeface="Calibri"/>
              <a:ea typeface="+mn-ea"/>
              <a:cs typeface="+mn-cs"/>
            </a:endParaRPr>
          </a:p>
        </p:txBody>
      </p:sp>
      <p:pic>
        <p:nvPicPr>
          <p:cNvPr id="8" name="Picture 7"/>
          <p:cNvPicPr>
            <a:picLocks noChangeAspect="1"/>
          </p:cNvPicPr>
          <p:nvPr userDrawn="1"/>
        </p:nvPicPr>
        <p:blipFill rotWithShape="1">
          <a:blip r:embed="rId3" cstate="email">
            <a:biLevel thresh="25000"/>
            <a:extLst>
              <a:ext uri="{28A0092B-C50C-407E-A947-70E740481C1C}">
                <a14:useLocalDpi xmlns:a14="http://schemas.microsoft.com/office/drawing/2010/main"/>
              </a:ext>
            </a:extLst>
          </a:blip>
          <a:srcRect/>
          <a:stretch/>
        </p:blipFill>
        <p:spPr>
          <a:xfrm>
            <a:off x="8009559" y="4527351"/>
            <a:ext cx="895570" cy="442568"/>
          </a:xfrm>
          <a:prstGeom prst="rect">
            <a:avLst/>
          </a:prstGeom>
          <a:noFill/>
          <a:ln>
            <a:noFill/>
          </a:ln>
        </p:spPr>
      </p:pic>
    </p:spTree>
    <p:extLst>
      <p:ext uri="{BB962C8B-B14F-4D97-AF65-F5344CB8AC3E}">
        <p14:creationId xmlns:p14="http://schemas.microsoft.com/office/powerpoint/2010/main" val="623971684"/>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secHead" preserve="1">
  <p:cSld name="1_Divider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Freeform 11"/>
          <p:cNvSpPr>
            <a:spLocks/>
          </p:cNvSpPr>
          <p:nvPr userDrawn="1"/>
        </p:nvSpPr>
        <p:spPr bwMode="auto">
          <a:xfrm flipH="1">
            <a:off x="4188827" y="1"/>
            <a:ext cx="4955177" cy="3223692"/>
          </a:xfrm>
          <a:custGeom>
            <a:avLst/>
            <a:gdLst>
              <a:gd name="connsiteX0" fmla="*/ 4929762 w 4955177"/>
              <a:gd name="connsiteY0" fmla="*/ 0 h 4298256"/>
              <a:gd name="connsiteX1" fmla="*/ 12488 w 4955177"/>
              <a:gd name="connsiteY1" fmla="*/ 0 h 4298256"/>
              <a:gd name="connsiteX2" fmla="*/ 0 w 4955177"/>
              <a:gd name="connsiteY2" fmla="*/ 0 h 4298256"/>
              <a:gd name="connsiteX3" fmla="*/ 0 w 4955177"/>
              <a:gd name="connsiteY3" fmla="*/ 4209669 h 4298256"/>
              <a:gd name="connsiteX4" fmla="*/ 24612 w 4955177"/>
              <a:gd name="connsiteY4" fmla="*/ 4215101 h 4298256"/>
              <a:gd name="connsiteX5" fmla="*/ 936426 w 4955177"/>
              <a:gd name="connsiteY5" fmla="*/ 4298256 h 4298256"/>
              <a:gd name="connsiteX6" fmla="*/ 3782909 w 4955177"/>
              <a:gd name="connsiteY6" fmla="*/ 3274559 h 4298256"/>
              <a:gd name="connsiteX7" fmla="*/ 4955177 w 4955177"/>
              <a:gd name="connsiteY7" fmla="*/ 483236 h 4298256"/>
              <a:gd name="connsiteX8" fmla="*/ 4929762 w 4955177"/>
              <a:gd name="connsiteY8" fmla="*/ 0 h 429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5177" h="4298256">
                <a:moveTo>
                  <a:pt x="4929762" y="0"/>
                </a:moveTo>
                <a:cubicBezTo>
                  <a:pt x="1685375" y="0"/>
                  <a:pt x="468730" y="0"/>
                  <a:pt x="12488" y="0"/>
                </a:cubicBezTo>
                <a:lnTo>
                  <a:pt x="0" y="0"/>
                </a:lnTo>
                <a:lnTo>
                  <a:pt x="0" y="4209669"/>
                </a:lnTo>
                <a:lnTo>
                  <a:pt x="24612" y="4215101"/>
                </a:lnTo>
                <a:cubicBezTo>
                  <a:pt x="315148" y="4269644"/>
                  <a:pt x="619532" y="4298256"/>
                  <a:pt x="936426" y="4298256"/>
                </a:cubicBezTo>
                <a:cubicBezTo>
                  <a:pt x="2057864" y="4298256"/>
                  <a:pt x="3007751" y="3958083"/>
                  <a:pt x="3782909" y="3274559"/>
                </a:cubicBezTo>
                <a:cubicBezTo>
                  <a:pt x="4561244" y="2591035"/>
                  <a:pt x="4955177" y="1662713"/>
                  <a:pt x="4955177" y="483236"/>
                </a:cubicBezTo>
                <a:cubicBezTo>
                  <a:pt x="4955177" y="317918"/>
                  <a:pt x="4945647" y="155780"/>
                  <a:pt x="4929762" y="0"/>
                </a:cubicBezTo>
                <a:close/>
              </a:path>
            </a:pathLst>
          </a:custGeom>
          <a:solidFill>
            <a:schemeClr val="bg1"/>
          </a:solidFill>
          <a:ln>
            <a:noFill/>
          </a:ln>
        </p:spPr>
        <p:txBody>
          <a:bodyPr vert="horz" wrap="square" lIns="51435" tIns="25718" rIns="51435" bIns="25718" numCol="1" anchor="t" anchorCtr="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title"/>
          </p:nvPr>
        </p:nvSpPr>
        <p:spPr>
          <a:xfrm>
            <a:off x="5110535" y="372295"/>
            <a:ext cx="2955303" cy="855005"/>
          </a:xfrm>
        </p:spPr>
        <p:txBody>
          <a:bodyPr anchor="t" anchorCtr="0">
            <a:noAutofit/>
          </a:bodyPr>
          <a:lstStyle>
            <a:lvl1pPr>
              <a:lnSpc>
                <a:spcPct val="90000"/>
              </a:lnSpc>
              <a:defRPr sz="2138">
                <a:solidFill>
                  <a:schemeClr val="accent1"/>
                </a:solidFill>
              </a:defRPr>
            </a:lvl1pPr>
          </a:lstStyle>
          <a:p>
            <a:r>
              <a:rPr lang="en-US" smtClean="0"/>
              <a:t>Click to edit Master title style</a:t>
            </a:r>
            <a:endParaRPr lang="en-IE" dirty="0"/>
          </a:p>
        </p:txBody>
      </p:sp>
      <p:sp>
        <p:nvSpPr>
          <p:cNvPr id="3" name="Text Placeholder 2"/>
          <p:cNvSpPr>
            <a:spLocks noGrp="1"/>
          </p:cNvSpPr>
          <p:nvPr>
            <p:ph type="body" idx="1"/>
          </p:nvPr>
        </p:nvSpPr>
        <p:spPr>
          <a:xfrm>
            <a:off x="5110535" y="1247542"/>
            <a:ext cx="2955303" cy="1125140"/>
          </a:xfrm>
        </p:spPr>
        <p:txBody>
          <a:bodyPr>
            <a:noAutofit/>
          </a:bodyPr>
          <a:lstStyle>
            <a:lvl1pPr marL="0" indent="0">
              <a:lnSpc>
                <a:spcPct val="85000"/>
              </a:lnSpc>
              <a:buNone/>
              <a:defRPr sz="1013">
                <a:solidFill>
                  <a:schemeClr val="tx1">
                    <a:tint val="75000"/>
                  </a:schemeClr>
                </a:solidFill>
              </a:defRPr>
            </a:lvl1pPr>
            <a:lvl2pPr marL="192881" indent="0">
              <a:buNone/>
              <a:defRPr sz="844">
                <a:solidFill>
                  <a:schemeClr val="tx1">
                    <a:tint val="75000"/>
                  </a:schemeClr>
                </a:solidFill>
              </a:defRPr>
            </a:lvl2pPr>
            <a:lvl3pPr marL="385763" indent="0">
              <a:buNone/>
              <a:defRPr sz="760">
                <a:solidFill>
                  <a:schemeClr val="tx1">
                    <a:tint val="75000"/>
                  </a:schemeClr>
                </a:solidFill>
              </a:defRPr>
            </a:lvl3pPr>
            <a:lvl4pPr marL="578644" indent="0">
              <a:buNone/>
              <a:defRPr sz="675">
                <a:solidFill>
                  <a:schemeClr val="tx1">
                    <a:tint val="75000"/>
                  </a:schemeClr>
                </a:solidFill>
              </a:defRPr>
            </a:lvl4pPr>
            <a:lvl5pPr marL="771525" indent="0">
              <a:buNone/>
              <a:defRPr sz="675">
                <a:solidFill>
                  <a:schemeClr val="tx1">
                    <a:tint val="75000"/>
                  </a:schemeClr>
                </a:solidFill>
              </a:defRPr>
            </a:lvl5pPr>
            <a:lvl6pPr marL="964406" indent="0">
              <a:buNone/>
              <a:defRPr sz="675">
                <a:solidFill>
                  <a:schemeClr val="tx1">
                    <a:tint val="75000"/>
                  </a:schemeClr>
                </a:solidFill>
              </a:defRPr>
            </a:lvl6pPr>
            <a:lvl7pPr marL="1157288" indent="0">
              <a:buNone/>
              <a:defRPr sz="675">
                <a:solidFill>
                  <a:schemeClr val="tx1">
                    <a:tint val="75000"/>
                  </a:schemeClr>
                </a:solidFill>
              </a:defRPr>
            </a:lvl7pPr>
            <a:lvl8pPr marL="1350169" indent="0">
              <a:buNone/>
              <a:defRPr sz="675">
                <a:solidFill>
                  <a:schemeClr val="tx1">
                    <a:tint val="75000"/>
                  </a:schemeClr>
                </a:solidFill>
              </a:defRPr>
            </a:lvl8pPr>
            <a:lvl9pPr marL="1543050" indent="0">
              <a:buNone/>
              <a:defRPr sz="67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pPr defTabSz="685800">
              <a:buClrTx/>
            </a:pPr>
            <a:fld id="{CF12896E-8CC4-40D1-BFE3-A9E809D4E2A2}" type="datetime1">
              <a:rPr lang="en-IE" kern="1200" smtClean="0">
                <a:solidFill>
                  <a:prstClr val="white"/>
                </a:solidFill>
                <a:latin typeface="Calibri"/>
                <a:ea typeface="+mn-ea"/>
                <a:cs typeface="+mn-cs"/>
              </a:rPr>
              <a:pPr defTabSz="685800">
                <a:buClrTx/>
              </a:pPr>
              <a:t>15/10/2019</a:t>
            </a:fld>
            <a:endParaRPr lang="en-IE" kern="1200" dirty="0">
              <a:solidFill>
                <a:prstClr val="white"/>
              </a:solidFill>
              <a:latin typeface="Calibri"/>
              <a:ea typeface="+mn-ea"/>
              <a:cs typeface="+mn-cs"/>
            </a:endParaRPr>
          </a:p>
        </p:txBody>
      </p:sp>
      <p:sp>
        <p:nvSpPr>
          <p:cNvPr id="5" name="Footer Placeholder 4"/>
          <p:cNvSpPr>
            <a:spLocks noGrp="1"/>
          </p:cNvSpPr>
          <p:nvPr>
            <p:ph type="ftr" sz="quarter" idx="11"/>
          </p:nvPr>
        </p:nvSpPr>
        <p:spPr/>
        <p:txBody>
          <a:bodyPr/>
          <a:lstStyle>
            <a:lvl1pPr>
              <a:defRPr>
                <a:solidFill>
                  <a:schemeClr val="bg1"/>
                </a:solidFill>
              </a:defRPr>
            </a:lvl1pPr>
          </a:lstStyle>
          <a:p>
            <a:pPr defTabSz="685800">
              <a:buClrTx/>
            </a:pPr>
            <a:endParaRPr lang="en-IE" kern="1200">
              <a:solidFill>
                <a:prstClr val="white"/>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defTabSz="685800">
              <a:buClrTx/>
            </a:pPr>
            <a:fld id="{66D7C2A8-3574-48AF-9B9F-6538CE887783}" type="slidenum">
              <a:rPr lang="en-IE" kern="1200" smtClean="0">
                <a:solidFill>
                  <a:prstClr val="white"/>
                </a:solidFill>
                <a:latin typeface="Calibri"/>
                <a:ea typeface="+mn-ea"/>
                <a:cs typeface="+mn-cs"/>
              </a:rPr>
              <a:pPr defTabSz="685800">
                <a:buClrTx/>
              </a:pPr>
              <a:t>‹#›</a:t>
            </a:fld>
            <a:endParaRPr lang="en-IE" kern="1200">
              <a:solidFill>
                <a:prstClr val="white"/>
              </a:solidFill>
              <a:latin typeface="Calibri"/>
              <a:ea typeface="+mn-ea"/>
              <a:cs typeface="+mn-cs"/>
            </a:endParaRPr>
          </a:p>
        </p:txBody>
      </p:sp>
      <p:pic>
        <p:nvPicPr>
          <p:cNvPr id="13" name="Picture 12"/>
          <p:cNvPicPr>
            <a:picLocks noChangeAspect="1"/>
          </p:cNvPicPr>
          <p:nvPr userDrawn="1"/>
        </p:nvPicPr>
        <p:blipFill rotWithShape="1">
          <a:blip r:embed="rId3" cstate="email">
            <a:biLevel thresh="25000"/>
            <a:extLst>
              <a:ext uri="{28A0092B-C50C-407E-A947-70E740481C1C}">
                <a14:useLocalDpi xmlns:a14="http://schemas.microsoft.com/office/drawing/2010/main"/>
              </a:ext>
            </a:extLst>
          </a:blip>
          <a:srcRect/>
          <a:stretch/>
        </p:blipFill>
        <p:spPr>
          <a:xfrm>
            <a:off x="8009559" y="4527351"/>
            <a:ext cx="895570" cy="442568"/>
          </a:xfrm>
          <a:prstGeom prst="rect">
            <a:avLst/>
          </a:prstGeom>
          <a:noFill/>
          <a:ln>
            <a:noFill/>
          </a:ln>
        </p:spPr>
      </p:pic>
    </p:spTree>
    <p:extLst>
      <p:ext uri="{BB962C8B-B14F-4D97-AF65-F5344CB8AC3E}">
        <p14:creationId xmlns:p14="http://schemas.microsoft.com/office/powerpoint/2010/main" val="2116563744"/>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2_Divider Slide">
    <p:bg>
      <p:bgPr>
        <a:solidFill>
          <a:schemeClr val="accent1"/>
        </a:solidFill>
        <a:effectLst/>
      </p:bgPr>
    </p:bg>
    <p:spTree>
      <p:nvGrpSpPr>
        <p:cNvPr id="1" name=""/>
        <p:cNvGrpSpPr/>
        <p:nvPr/>
      </p:nvGrpSpPr>
      <p:grpSpPr>
        <a:xfrm>
          <a:off x="0" y="0"/>
          <a:ext cx="0" cy="0"/>
          <a:chOff x="0" y="0"/>
          <a:chExt cx="0" cy="0"/>
        </a:xfrm>
      </p:grpSpPr>
      <p:sp>
        <p:nvSpPr>
          <p:cNvPr id="13" name="Freeform 5"/>
          <p:cNvSpPr>
            <a:spLocks/>
          </p:cNvSpPr>
          <p:nvPr userDrawn="1"/>
        </p:nvSpPr>
        <p:spPr bwMode="auto">
          <a:xfrm>
            <a:off x="3" y="1557337"/>
            <a:ext cx="5663987" cy="3586163"/>
          </a:xfrm>
          <a:custGeom>
            <a:avLst/>
            <a:gdLst>
              <a:gd name="T0" fmla="*/ 1751 w 1782"/>
              <a:gd name="T1" fmla="*/ 1504 h 1504"/>
              <a:gd name="T2" fmla="*/ 1782 w 1782"/>
              <a:gd name="T3" fmla="*/ 1199 h 1504"/>
              <a:gd name="T4" fmla="*/ 1413 w 1782"/>
              <a:gd name="T5" fmla="*/ 322 h 1504"/>
              <a:gd name="T6" fmla="*/ 517 w 1782"/>
              <a:gd name="T7" fmla="*/ 0 h 1504"/>
              <a:gd name="T8" fmla="*/ 0 w 1782"/>
              <a:gd name="T9" fmla="*/ 91 h 1504"/>
              <a:gd name="T10" fmla="*/ 0 w 1782"/>
              <a:gd name="T11" fmla="*/ 1504 h 1504"/>
              <a:gd name="T12" fmla="*/ 1751 w 1782"/>
              <a:gd name="T13" fmla="*/ 1504 h 1504"/>
            </a:gdLst>
            <a:ahLst/>
            <a:cxnLst>
              <a:cxn ang="0">
                <a:pos x="T0" y="T1"/>
              </a:cxn>
              <a:cxn ang="0">
                <a:pos x="T2" y="T3"/>
              </a:cxn>
              <a:cxn ang="0">
                <a:pos x="T4" y="T5"/>
              </a:cxn>
              <a:cxn ang="0">
                <a:pos x="T6" y="T7"/>
              </a:cxn>
              <a:cxn ang="0">
                <a:pos x="T8" y="T9"/>
              </a:cxn>
              <a:cxn ang="0">
                <a:pos x="T10" y="T11"/>
              </a:cxn>
              <a:cxn ang="0">
                <a:pos x="T12" y="T13"/>
              </a:cxn>
            </a:cxnLst>
            <a:rect l="0" t="0" r="r" b="b"/>
            <a:pathLst>
              <a:path w="1782" h="1504">
                <a:moveTo>
                  <a:pt x="1751" y="1504"/>
                </a:moveTo>
                <a:cubicBezTo>
                  <a:pt x="1772" y="1409"/>
                  <a:pt x="1782" y="1307"/>
                  <a:pt x="1782" y="1199"/>
                </a:cubicBezTo>
                <a:cubicBezTo>
                  <a:pt x="1782" y="829"/>
                  <a:pt x="1659" y="537"/>
                  <a:pt x="1413" y="322"/>
                </a:cubicBezTo>
                <a:cubicBezTo>
                  <a:pt x="1169" y="107"/>
                  <a:pt x="871" y="0"/>
                  <a:pt x="517" y="0"/>
                </a:cubicBezTo>
                <a:cubicBezTo>
                  <a:pt x="330" y="0"/>
                  <a:pt x="157" y="30"/>
                  <a:pt x="0" y="91"/>
                </a:cubicBezTo>
                <a:cubicBezTo>
                  <a:pt x="0" y="1504"/>
                  <a:pt x="0" y="1504"/>
                  <a:pt x="0" y="1504"/>
                </a:cubicBezTo>
                <a:lnTo>
                  <a:pt x="1751" y="1504"/>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title"/>
          </p:nvPr>
        </p:nvSpPr>
        <p:spPr>
          <a:xfrm>
            <a:off x="639161" y="2553856"/>
            <a:ext cx="2955303" cy="1324451"/>
          </a:xfrm>
        </p:spPr>
        <p:txBody>
          <a:bodyPr anchor="t" anchorCtr="0">
            <a:noAutofit/>
          </a:bodyPr>
          <a:lstStyle>
            <a:lvl1pPr>
              <a:lnSpc>
                <a:spcPct val="85000"/>
              </a:lnSpc>
              <a:defRPr sz="2138">
                <a:solidFill>
                  <a:schemeClr val="accent1"/>
                </a:solidFill>
              </a:defRPr>
            </a:lvl1pPr>
          </a:lstStyle>
          <a:p>
            <a:r>
              <a:rPr lang="en-US" smtClean="0"/>
              <a:t>Click to edit Master title style</a:t>
            </a:r>
            <a:endParaRPr lang="en-IE" dirty="0"/>
          </a:p>
        </p:txBody>
      </p:sp>
      <p:sp>
        <p:nvSpPr>
          <p:cNvPr id="4" name="Date Placeholder 3"/>
          <p:cNvSpPr>
            <a:spLocks noGrp="1"/>
          </p:cNvSpPr>
          <p:nvPr>
            <p:ph type="dt" sz="half" idx="10"/>
          </p:nvPr>
        </p:nvSpPr>
        <p:spPr/>
        <p:txBody>
          <a:bodyPr/>
          <a:lstStyle>
            <a:lvl1pPr>
              <a:defRPr>
                <a:solidFill>
                  <a:schemeClr val="accent1"/>
                </a:solidFill>
              </a:defRPr>
            </a:lvl1pPr>
          </a:lstStyle>
          <a:p>
            <a:pPr defTabSz="685800">
              <a:buClrTx/>
            </a:pPr>
            <a:fld id="{26BC77A3-3ED1-4BE1-8E4E-651AFE92B8E8}" type="datetime1">
              <a:rPr lang="en-IE" kern="1200" smtClean="0">
                <a:solidFill>
                  <a:srgbClr val="00667D"/>
                </a:solidFill>
                <a:latin typeface="Calibri"/>
                <a:ea typeface="+mn-ea"/>
                <a:cs typeface="+mn-cs"/>
              </a:rPr>
              <a:pPr defTabSz="685800">
                <a:buClrTx/>
              </a:pPr>
              <a:t>15/10/2019</a:t>
            </a:fld>
            <a:endParaRPr lang="en-IE" kern="1200" dirty="0">
              <a:solidFill>
                <a:srgbClr val="00667D"/>
              </a:solidFill>
              <a:latin typeface="Calibri"/>
              <a:ea typeface="+mn-ea"/>
              <a:cs typeface="+mn-cs"/>
            </a:endParaRPr>
          </a:p>
        </p:txBody>
      </p:sp>
      <p:sp>
        <p:nvSpPr>
          <p:cNvPr id="5" name="Footer Placeholder 4"/>
          <p:cNvSpPr>
            <a:spLocks noGrp="1"/>
          </p:cNvSpPr>
          <p:nvPr>
            <p:ph type="ftr" sz="quarter" idx="11"/>
          </p:nvPr>
        </p:nvSpPr>
        <p:spPr>
          <a:xfrm>
            <a:off x="4649393" y="4724847"/>
            <a:ext cx="3351609" cy="273844"/>
          </a:xfrm>
        </p:spPr>
        <p:txBody>
          <a:bodyPr/>
          <a:lstStyle>
            <a:lvl1pPr>
              <a:defRPr>
                <a:solidFill>
                  <a:schemeClr val="bg1"/>
                </a:solidFill>
              </a:defRPr>
            </a:lvl1pPr>
          </a:lstStyle>
          <a:p>
            <a:pPr defTabSz="685800">
              <a:buClrTx/>
            </a:pPr>
            <a:endParaRPr lang="en-IE" kern="1200" dirty="0">
              <a:solidFill>
                <a:prstClr val="white"/>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solidFill>
              </a:defRPr>
            </a:lvl1pPr>
          </a:lstStyle>
          <a:p>
            <a:pPr defTabSz="685800">
              <a:buClrTx/>
            </a:pPr>
            <a:fld id="{66D7C2A8-3574-48AF-9B9F-6538CE887783}" type="slidenum">
              <a:rPr lang="en-IE" kern="1200" smtClean="0">
                <a:solidFill>
                  <a:srgbClr val="00667D"/>
                </a:solidFill>
                <a:latin typeface="Calibri"/>
                <a:ea typeface="+mn-ea"/>
                <a:cs typeface="+mn-cs"/>
              </a:rPr>
              <a:pPr defTabSz="685800">
                <a:buClrTx/>
              </a:pPr>
              <a:t>‹#›</a:t>
            </a:fld>
            <a:endParaRPr lang="en-IE" kern="1200">
              <a:solidFill>
                <a:srgbClr val="00667D"/>
              </a:solidFill>
              <a:latin typeface="Calibri"/>
              <a:ea typeface="+mn-ea"/>
              <a:cs typeface="+mn-cs"/>
            </a:endParaRP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79719" y="441695"/>
            <a:ext cx="3742067" cy="885859"/>
          </a:xfrm>
          <a:prstGeom prst="rect">
            <a:avLst/>
          </a:prstGeom>
          <a:noFill/>
          <a:ln>
            <a:noFill/>
          </a:ln>
        </p:spPr>
      </p:pic>
      <p:pic>
        <p:nvPicPr>
          <p:cNvPr id="9" name="Picture 8"/>
          <p:cNvPicPr>
            <a:picLocks noChangeAspect="1"/>
          </p:cNvPicPr>
          <p:nvPr userDrawn="1"/>
        </p:nvPicPr>
        <p:blipFill rotWithShape="1">
          <a:blip r:embed="rId3" cstate="email">
            <a:biLevel thresh="25000"/>
            <a:extLst>
              <a:ext uri="{28A0092B-C50C-407E-A947-70E740481C1C}">
                <a14:useLocalDpi xmlns:a14="http://schemas.microsoft.com/office/drawing/2010/main"/>
              </a:ext>
            </a:extLst>
          </a:blip>
          <a:srcRect/>
          <a:stretch/>
        </p:blipFill>
        <p:spPr>
          <a:xfrm>
            <a:off x="8009559" y="4527351"/>
            <a:ext cx="895570" cy="442568"/>
          </a:xfrm>
          <a:prstGeom prst="rect">
            <a:avLst/>
          </a:prstGeom>
          <a:noFill/>
          <a:ln>
            <a:noFill/>
          </a:ln>
        </p:spPr>
      </p:pic>
    </p:spTree>
    <p:extLst>
      <p:ext uri="{BB962C8B-B14F-4D97-AF65-F5344CB8AC3E}">
        <p14:creationId xmlns:p14="http://schemas.microsoft.com/office/powerpoint/2010/main" val="1097728284"/>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3_Divider slide">
    <p:bg>
      <p:bgPr>
        <a:solidFill>
          <a:schemeClr val="accent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pPr defTabSz="685800">
              <a:buClrTx/>
            </a:pPr>
            <a:fld id="{2C5ED9D5-7CCC-43C4-8947-4C7A2C1B1F41}" type="datetime1">
              <a:rPr lang="en-IE" kern="1200" smtClean="0">
                <a:solidFill>
                  <a:prstClr val="white"/>
                </a:solidFill>
                <a:latin typeface="Calibri"/>
                <a:ea typeface="+mn-ea"/>
                <a:cs typeface="+mn-cs"/>
              </a:rPr>
              <a:pPr defTabSz="685800">
                <a:buClrTx/>
              </a:pPr>
              <a:t>15/10/2019</a:t>
            </a:fld>
            <a:endParaRPr lang="en-IE" kern="1200" dirty="0">
              <a:solidFill>
                <a:prstClr val="white"/>
              </a:solidFill>
              <a:latin typeface="Calibri"/>
              <a:ea typeface="+mn-ea"/>
              <a:cs typeface="+mn-cs"/>
            </a:endParaRPr>
          </a:p>
        </p:txBody>
      </p:sp>
      <p:sp>
        <p:nvSpPr>
          <p:cNvPr id="4" name="Footer Placeholder 3"/>
          <p:cNvSpPr>
            <a:spLocks noGrp="1"/>
          </p:cNvSpPr>
          <p:nvPr>
            <p:ph type="ftr" sz="quarter" idx="11"/>
          </p:nvPr>
        </p:nvSpPr>
        <p:spPr/>
        <p:txBody>
          <a:bodyPr/>
          <a:lstStyle>
            <a:lvl1pPr>
              <a:defRPr>
                <a:solidFill>
                  <a:schemeClr val="bg1"/>
                </a:solidFill>
              </a:defRPr>
            </a:lvl1pPr>
          </a:lstStyle>
          <a:p>
            <a:pPr defTabSz="685800">
              <a:buClrTx/>
            </a:pPr>
            <a:endParaRPr lang="en-IE" kern="1200" dirty="0">
              <a:solidFill>
                <a:prstClr val="white"/>
              </a:solidFill>
              <a:latin typeface="Calibri"/>
              <a:ea typeface="+mn-ea"/>
              <a:cs typeface="+mn-cs"/>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pPr defTabSz="685800">
              <a:buClrTx/>
            </a:pPr>
            <a:fld id="{66D7C2A8-3574-48AF-9B9F-6538CE887783}" type="slidenum">
              <a:rPr lang="en-IE" kern="1200" smtClean="0">
                <a:solidFill>
                  <a:prstClr val="white"/>
                </a:solidFill>
                <a:latin typeface="Calibri"/>
                <a:ea typeface="+mn-ea"/>
                <a:cs typeface="+mn-cs"/>
              </a:rPr>
              <a:pPr defTabSz="685800">
                <a:buClrTx/>
              </a:pPr>
              <a:t>‹#›</a:t>
            </a:fld>
            <a:endParaRPr lang="en-IE" kern="1200" dirty="0">
              <a:solidFill>
                <a:prstClr val="white"/>
              </a:solidFill>
              <a:latin typeface="Calibri"/>
              <a:ea typeface="+mn-ea"/>
              <a:cs typeface="+mn-cs"/>
            </a:endParaRPr>
          </a:p>
        </p:txBody>
      </p:sp>
      <p:sp>
        <p:nvSpPr>
          <p:cNvPr id="2" name="Title 1"/>
          <p:cNvSpPr>
            <a:spLocks noGrp="1"/>
          </p:cNvSpPr>
          <p:nvPr>
            <p:ph type="title"/>
          </p:nvPr>
        </p:nvSpPr>
        <p:spPr>
          <a:xfrm>
            <a:off x="615861" y="369096"/>
            <a:ext cx="4641941" cy="2366905"/>
          </a:xfrm>
        </p:spPr>
        <p:txBody>
          <a:bodyPr>
            <a:noAutofit/>
          </a:bodyPr>
          <a:lstStyle>
            <a:lvl1pPr>
              <a:defRPr sz="2363">
                <a:solidFill>
                  <a:schemeClr val="bg1"/>
                </a:solidFill>
              </a:defRPr>
            </a:lvl1pPr>
          </a:lstStyle>
          <a:p>
            <a:r>
              <a:rPr lang="en-US" smtClean="0"/>
              <a:t>Click to edit Master title style</a:t>
            </a:r>
            <a:endParaRPr lang="en-IE" dirty="0"/>
          </a:p>
        </p:txBody>
      </p:sp>
      <p:pic>
        <p:nvPicPr>
          <p:cNvPr id="23" name="Picture 22"/>
          <p:cNvPicPr>
            <a:picLocks noChangeAspect="1"/>
          </p:cNvPicPr>
          <p:nvPr userDrawn="1"/>
        </p:nvPicPr>
        <p:blipFill rotWithShape="1">
          <a:blip r:embed="rId2" cstate="email">
            <a:biLevel thresh="25000"/>
            <a:extLst>
              <a:ext uri="{28A0092B-C50C-407E-A947-70E740481C1C}">
                <a14:useLocalDpi xmlns:a14="http://schemas.microsoft.com/office/drawing/2010/main"/>
              </a:ext>
            </a:extLst>
          </a:blip>
          <a:srcRect/>
          <a:stretch/>
        </p:blipFill>
        <p:spPr>
          <a:xfrm>
            <a:off x="8012906" y="4525320"/>
            <a:ext cx="888207" cy="438926"/>
          </a:xfrm>
          <a:prstGeom prst="rect">
            <a:avLst/>
          </a:prstGeom>
          <a:noFill/>
          <a:ln>
            <a:noFill/>
          </a:ln>
        </p:spPr>
      </p:pic>
      <p:grpSp>
        <p:nvGrpSpPr>
          <p:cNvPr id="24" name="Group 4"/>
          <p:cNvGrpSpPr>
            <a:grpSpLocks noChangeAspect="1"/>
          </p:cNvGrpSpPr>
          <p:nvPr userDrawn="1"/>
        </p:nvGrpSpPr>
        <p:grpSpPr bwMode="auto">
          <a:xfrm>
            <a:off x="6821375" y="254820"/>
            <a:ext cx="1940679" cy="2574049"/>
            <a:chOff x="3114" y="882"/>
            <a:chExt cx="1447" cy="2559"/>
          </a:xfrm>
          <a:solidFill>
            <a:schemeClr val="accent2"/>
          </a:solidFill>
        </p:grpSpPr>
        <p:sp>
          <p:nvSpPr>
            <p:cNvPr id="25" name="Freeform 5"/>
            <p:cNvSpPr>
              <a:spLocks/>
            </p:cNvSpPr>
            <p:nvPr userDrawn="1"/>
          </p:nvSpPr>
          <p:spPr bwMode="auto">
            <a:xfrm>
              <a:off x="3425" y="882"/>
              <a:ext cx="526" cy="500"/>
            </a:xfrm>
            <a:custGeom>
              <a:avLst/>
              <a:gdLst>
                <a:gd name="T0" fmla="*/ 32 w 222"/>
                <a:gd name="T1" fmla="*/ 183 h 211"/>
                <a:gd name="T2" fmla="*/ 111 w 222"/>
                <a:gd name="T3" fmla="*/ 211 h 211"/>
                <a:gd name="T4" fmla="*/ 190 w 222"/>
                <a:gd name="T5" fmla="*/ 183 h 211"/>
                <a:gd name="T6" fmla="*/ 222 w 222"/>
                <a:gd name="T7" fmla="*/ 106 h 211"/>
                <a:gd name="T8" fmla="*/ 190 w 222"/>
                <a:gd name="T9" fmla="*/ 29 h 211"/>
                <a:gd name="T10" fmla="*/ 111 w 222"/>
                <a:gd name="T11" fmla="*/ 0 h 211"/>
                <a:gd name="T12" fmla="*/ 32 w 222"/>
                <a:gd name="T13" fmla="*/ 29 h 211"/>
                <a:gd name="T14" fmla="*/ 0 w 222"/>
                <a:gd name="T15" fmla="*/ 106 h 211"/>
                <a:gd name="T16" fmla="*/ 32 w 222"/>
                <a:gd name="T17" fmla="*/ 183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2" h="211">
                  <a:moveTo>
                    <a:pt x="32" y="183"/>
                  </a:moveTo>
                  <a:cubicBezTo>
                    <a:pt x="54" y="202"/>
                    <a:pt x="80" y="211"/>
                    <a:pt x="111" y="211"/>
                  </a:cubicBezTo>
                  <a:cubicBezTo>
                    <a:pt x="142" y="211"/>
                    <a:pt x="168" y="202"/>
                    <a:pt x="190" y="183"/>
                  </a:cubicBezTo>
                  <a:cubicBezTo>
                    <a:pt x="211" y="164"/>
                    <a:pt x="222" y="139"/>
                    <a:pt x="222" y="106"/>
                  </a:cubicBezTo>
                  <a:cubicBezTo>
                    <a:pt x="222" y="74"/>
                    <a:pt x="211" y="48"/>
                    <a:pt x="190" y="29"/>
                  </a:cubicBezTo>
                  <a:cubicBezTo>
                    <a:pt x="168" y="10"/>
                    <a:pt x="142" y="0"/>
                    <a:pt x="111" y="0"/>
                  </a:cubicBezTo>
                  <a:cubicBezTo>
                    <a:pt x="80" y="0"/>
                    <a:pt x="54" y="10"/>
                    <a:pt x="32" y="29"/>
                  </a:cubicBezTo>
                  <a:cubicBezTo>
                    <a:pt x="11" y="48"/>
                    <a:pt x="0" y="74"/>
                    <a:pt x="0" y="106"/>
                  </a:cubicBezTo>
                  <a:cubicBezTo>
                    <a:pt x="0" y="139"/>
                    <a:pt x="11" y="164"/>
                    <a:pt x="32" y="18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6"/>
            <p:cNvSpPr>
              <a:spLocks/>
            </p:cNvSpPr>
            <p:nvPr userDrawn="1"/>
          </p:nvSpPr>
          <p:spPr bwMode="auto">
            <a:xfrm>
              <a:off x="4101" y="1524"/>
              <a:ext cx="460" cy="438"/>
            </a:xfrm>
            <a:custGeom>
              <a:avLst/>
              <a:gdLst>
                <a:gd name="T0" fmla="*/ 166 w 194"/>
                <a:gd name="T1" fmla="*/ 26 h 185"/>
                <a:gd name="T2" fmla="*/ 97 w 194"/>
                <a:gd name="T3" fmla="*/ 0 h 185"/>
                <a:gd name="T4" fmla="*/ 29 w 194"/>
                <a:gd name="T5" fmla="*/ 26 h 185"/>
                <a:gd name="T6" fmla="*/ 0 w 194"/>
                <a:gd name="T7" fmla="*/ 93 h 185"/>
                <a:gd name="T8" fmla="*/ 29 w 194"/>
                <a:gd name="T9" fmla="*/ 161 h 185"/>
                <a:gd name="T10" fmla="*/ 97 w 194"/>
                <a:gd name="T11" fmla="*/ 185 h 185"/>
                <a:gd name="T12" fmla="*/ 166 w 194"/>
                <a:gd name="T13" fmla="*/ 161 h 185"/>
                <a:gd name="T14" fmla="*/ 194 w 194"/>
                <a:gd name="T15" fmla="*/ 93 h 185"/>
                <a:gd name="T16" fmla="*/ 166 w 194"/>
                <a:gd name="T17" fmla="*/ 2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185">
                  <a:moveTo>
                    <a:pt x="166" y="26"/>
                  </a:moveTo>
                  <a:cubicBezTo>
                    <a:pt x="147" y="9"/>
                    <a:pt x="124" y="0"/>
                    <a:pt x="97" y="0"/>
                  </a:cubicBezTo>
                  <a:cubicBezTo>
                    <a:pt x="70" y="0"/>
                    <a:pt x="47" y="9"/>
                    <a:pt x="29" y="26"/>
                  </a:cubicBezTo>
                  <a:cubicBezTo>
                    <a:pt x="10" y="42"/>
                    <a:pt x="0" y="65"/>
                    <a:pt x="0" y="93"/>
                  </a:cubicBezTo>
                  <a:cubicBezTo>
                    <a:pt x="0" y="122"/>
                    <a:pt x="10" y="144"/>
                    <a:pt x="29" y="161"/>
                  </a:cubicBezTo>
                  <a:cubicBezTo>
                    <a:pt x="47" y="177"/>
                    <a:pt x="70" y="185"/>
                    <a:pt x="97" y="185"/>
                  </a:cubicBezTo>
                  <a:cubicBezTo>
                    <a:pt x="124" y="185"/>
                    <a:pt x="147" y="177"/>
                    <a:pt x="166" y="161"/>
                  </a:cubicBezTo>
                  <a:cubicBezTo>
                    <a:pt x="185" y="144"/>
                    <a:pt x="194" y="122"/>
                    <a:pt x="194" y="93"/>
                  </a:cubicBezTo>
                  <a:cubicBezTo>
                    <a:pt x="194" y="65"/>
                    <a:pt x="185" y="42"/>
                    <a:pt x="166" y="26"/>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7"/>
            <p:cNvSpPr>
              <a:spLocks/>
            </p:cNvSpPr>
            <p:nvPr userDrawn="1"/>
          </p:nvSpPr>
          <p:spPr bwMode="auto">
            <a:xfrm>
              <a:off x="4096" y="2033"/>
              <a:ext cx="456" cy="735"/>
            </a:xfrm>
            <a:custGeom>
              <a:avLst/>
              <a:gdLst>
                <a:gd name="T0" fmla="*/ 33 w 192"/>
                <a:gd name="T1" fmla="*/ 308 h 310"/>
                <a:gd name="T2" fmla="*/ 192 w 192"/>
                <a:gd name="T3" fmla="*/ 114 h 310"/>
                <a:gd name="T4" fmla="*/ 96 w 192"/>
                <a:gd name="T5" fmla="*/ 0 h 310"/>
                <a:gd name="T6" fmla="*/ 0 w 192"/>
                <a:gd name="T7" fmla="*/ 90 h 310"/>
                <a:gd name="T8" fmla="*/ 44 w 192"/>
                <a:gd name="T9" fmla="*/ 169 h 310"/>
                <a:gd name="T10" fmla="*/ 18 w 192"/>
                <a:gd name="T11" fmla="*/ 250 h 310"/>
                <a:gd name="T12" fmla="*/ 24 w 192"/>
                <a:gd name="T13" fmla="*/ 302 h 310"/>
                <a:gd name="T14" fmla="*/ 33 w 192"/>
                <a:gd name="T15" fmla="*/ 308 h 3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 h="310">
                  <a:moveTo>
                    <a:pt x="33" y="308"/>
                  </a:moveTo>
                  <a:cubicBezTo>
                    <a:pt x="133" y="264"/>
                    <a:pt x="192" y="198"/>
                    <a:pt x="192" y="114"/>
                  </a:cubicBezTo>
                  <a:cubicBezTo>
                    <a:pt x="192" y="41"/>
                    <a:pt x="149" y="0"/>
                    <a:pt x="96" y="0"/>
                  </a:cubicBezTo>
                  <a:cubicBezTo>
                    <a:pt x="43" y="0"/>
                    <a:pt x="0" y="38"/>
                    <a:pt x="0" y="90"/>
                  </a:cubicBezTo>
                  <a:cubicBezTo>
                    <a:pt x="0" y="122"/>
                    <a:pt x="14" y="153"/>
                    <a:pt x="44" y="169"/>
                  </a:cubicBezTo>
                  <a:cubicBezTo>
                    <a:pt x="26" y="194"/>
                    <a:pt x="18" y="221"/>
                    <a:pt x="18" y="250"/>
                  </a:cubicBezTo>
                  <a:cubicBezTo>
                    <a:pt x="18" y="266"/>
                    <a:pt x="20" y="283"/>
                    <a:pt x="24" y="302"/>
                  </a:cubicBezTo>
                  <a:cubicBezTo>
                    <a:pt x="24" y="302"/>
                    <a:pt x="26" y="310"/>
                    <a:pt x="33" y="30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8"/>
            <p:cNvSpPr>
              <a:spLocks/>
            </p:cNvSpPr>
            <p:nvPr userDrawn="1"/>
          </p:nvSpPr>
          <p:spPr bwMode="auto">
            <a:xfrm>
              <a:off x="3114" y="1484"/>
              <a:ext cx="875" cy="1957"/>
            </a:xfrm>
            <a:custGeom>
              <a:avLst/>
              <a:gdLst>
                <a:gd name="T0" fmla="*/ 294 w 369"/>
                <a:gd name="T1" fmla="*/ 28 h 826"/>
                <a:gd name="T2" fmla="*/ 146 w 369"/>
                <a:gd name="T3" fmla="*/ 26 h 826"/>
                <a:gd name="T4" fmla="*/ 137 w 369"/>
                <a:gd name="T5" fmla="*/ 40 h 826"/>
                <a:gd name="T6" fmla="*/ 137 w 369"/>
                <a:gd name="T7" fmla="*/ 40 h 826"/>
                <a:gd name="T8" fmla="*/ 137 w 369"/>
                <a:gd name="T9" fmla="*/ 246 h 826"/>
                <a:gd name="T10" fmla="*/ 137 w 369"/>
                <a:gd name="T11" fmla="*/ 247 h 826"/>
                <a:gd name="T12" fmla="*/ 137 w 369"/>
                <a:gd name="T13" fmla="*/ 552 h 826"/>
                <a:gd name="T14" fmla="*/ 132 w 369"/>
                <a:gd name="T15" fmla="*/ 598 h 826"/>
                <a:gd name="T16" fmla="*/ 115 w 369"/>
                <a:gd name="T17" fmla="*/ 635 h 826"/>
                <a:gd name="T18" fmla="*/ 80 w 369"/>
                <a:gd name="T19" fmla="*/ 661 h 826"/>
                <a:gd name="T20" fmla="*/ 15 w 369"/>
                <a:gd name="T21" fmla="*/ 675 h 826"/>
                <a:gd name="T22" fmla="*/ 4 w 369"/>
                <a:gd name="T23" fmla="*/ 686 h 826"/>
                <a:gd name="T24" fmla="*/ 4 w 369"/>
                <a:gd name="T25" fmla="*/ 781 h 826"/>
                <a:gd name="T26" fmla="*/ 132 w 369"/>
                <a:gd name="T27" fmla="*/ 824 h 826"/>
                <a:gd name="T28" fmla="*/ 189 w 369"/>
                <a:gd name="T29" fmla="*/ 816 h 826"/>
                <a:gd name="T30" fmla="*/ 253 w 369"/>
                <a:gd name="T31" fmla="*/ 789 h 826"/>
                <a:gd name="T32" fmla="*/ 311 w 369"/>
                <a:gd name="T33" fmla="*/ 740 h 826"/>
                <a:gd name="T34" fmla="*/ 350 w 369"/>
                <a:gd name="T35" fmla="*/ 664 h 826"/>
                <a:gd name="T36" fmla="*/ 360 w 369"/>
                <a:gd name="T37" fmla="*/ 598 h 826"/>
                <a:gd name="T38" fmla="*/ 362 w 369"/>
                <a:gd name="T39" fmla="*/ 536 h 826"/>
                <a:gd name="T40" fmla="*/ 362 w 369"/>
                <a:gd name="T41" fmla="*/ 141 h 826"/>
                <a:gd name="T42" fmla="*/ 294 w 369"/>
                <a:gd name="T43" fmla="*/ 28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9" h="826">
                  <a:moveTo>
                    <a:pt x="294" y="28"/>
                  </a:moveTo>
                  <a:cubicBezTo>
                    <a:pt x="203" y="0"/>
                    <a:pt x="146" y="26"/>
                    <a:pt x="146" y="26"/>
                  </a:cubicBezTo>
                  <a:cubicBezTo>
                    <a:pt x="141" y="29"/>
                    <a:pt x="137" y="34"/>
                    <a:pt x="137" y="40"/>
                  </a:cubicBezTo>
                  <a:cubicBezTo>
                    <a:pt x="137" y="40"/>
                    <a:pt x="137" y="40"/>
                    <a:pt x="137" y="40"/>
                  </a:cubicBezTo>
                  <a:cubicBezTo>
                    <a:pt x="137" y="246"/>
                    <a:pt x="137" y="246"/>
                    <a:pt x="137" y="246"/>
                  </a:cubicBezTo>
                  <a:cubicBezTo>
                    <a:pt x="137" y="246"/>
                    <a:pt x="137" y="247"/>
                    <a:pt x="137" y="247"/>
                  </a:cubicBezTo>
                  <a:cubicBezTo>
                    <a:pt x="137" y="552"/>
                    <a:pt x="137" y="552"/>
                    <a:pt x="137" y="552"/>
                  </a:cubicBezTo>
                  <a:cubicBezTo>
                    <a:pt x="137" y="569"/>
                    <a:pt x="135" y="584"/>
                    <a:pt x="132" y="598"/>
                  </a:cubicBezTo>
                  <a:cubicBezTo>
                    <a:pt x="129" y="612"/>
                    <a:pt x="124" y="624"/>
                    <a:pt x="115" y="635"/>
                  </a:cubicBezTo>
                  <a:cubicBezTo>
                    <a:pt x="107" y="645"/>
                    <a:pt x="95" y="654"/>
                    <a:pt x="80" y="661"/>
                  </a:cubicBezTo>
                  <a:cubicBezTo>
                    <a:pt x="80" y="661"/>
                    <a:pt x="55" y="672"/>
                    <a:pt x="15" y="675"/>
                  </a:cubicBezTo>
                  <a:cubicBezTo>
                    <a:pt x="15" y="675"/>
                    <a:pt x="5" y="676"/>
                    <a:pt x="4" y="686"/>
                  </a:cubicBezTo>
                  <a:cubicBezTo>
                    <a:pt x="4" y="686"/>
                    <a:pt x="0" y="758"/>
                    <a:pt x="4" y="781"/>
                  </a:cubicBezTo>
                  <a:cubicBezTo>
                    <a:pt x="6" y="826"/>
                    <a:pt x="132" y="824"/>
                    <a:pt x="132" y="824"/>
                  </a:cubicBezTo>
                  <a:cubicBezTo>
                    <a:pt x="148" y="824"/>
                    <a:pt x="167" y="821"/>
                    <a:pt x="189" y="816"/>
                  </a:cubicBezTo>
                  <a:cubicBezTo>
                    <a:pt x="210" y="811"/>
                    <a:pt x="232" y="802"/>
                    <a:pt x="253" y="789"/>
                  </a:cubicBezTo>
                  <a:cubicBezTo>
                    <a:pt x="275" y="777"/>
                    <a:pt x="294" y="760"/>
                    <a:pt x="311" y="740"/>
                  </a:cubicBezTo>
                  <a:cubicBezTo>
                    <a:pt x="329" y="720"/>
                    <a:pt x="341" y="694"/>
                    <a:pt x="350" y="664"/>
                  </a:cubicBezTo>
                  <a:cubicBezTo>
                    <a:pt x="355" y="645"/>
                    <a:pt x="358" y="623"/>
                    <a:pt x="360" y="598"/>
                  </a:cubicBezTo>
                  <a:cubicBezTo>
                    <a:pt x="361" y="574"/>
                    <a:pt x="362" y="553"/>
                    <a:pt x="362" y="536"/>
                  </a:cubicBezTo>
                  <a:cubicBezTo>
                    <a:pt x="362" y="141"/>
                    <a:pt x="362" y="141"/>
                    <a:pt x="362" y="141"/>
                  </a:cubicBezTo>
                  <a:cubicBezTo>
                    <a:pt x="362" y="141"/>
                    <a:pt x="369" y="51"/>
                    <a:pt x="294" y="2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92993740"/>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644434" y="1435234"/>
            <a:ext cx="3591000" cy="3197491"/>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4908566" y="1435234"/>
            <a:ext cx="3591000" cy="3197491"/>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5" name="Date Placeholder 4"/>
          <p:cNvSpPr>
            <a:spLocks noGrp="1"/>
          </p:cNvSpPr>
          <p:nvPr>
            <p:ph type="dt" sz="half" idx="10"/>
          </p:nvPr>
        </p:nvSpPr>
        <p:spPr/>
        <p:txBody>
          <a:bodyPr/>
          <a:lstStyle/>
          <a:p>
            <a:pPr defTabSz="685800">
              <a:buClrTx/>
            </a:pPr>
            <a:fld id="{D9B91A17-AFAA-4277-9790-0033E1ADBB86}" type="datetime1">
              <a:rPr lang="en-IE" kern="1200" smtClean="0">
                <a:solidFill>
                  <a:srgbClr val="26CAD3"/>
                </a:solidFill>
                <a:latin typeface="Calibri"/>
                <a:ea typeface="+mn-ea"/>
                <a:cs typeface="+mn-cs"/>
              </a:rPr>
              <a:pPr defTabSz="685800">
                <a:buClrTx/>
              </a:pPr>
              <a:t>15/10/2019</a:t>
            </a:fld>
            <a:endParaRPr lang="en-IE" kern="1200">
              <a:solidFill>
                <a:srgbClr val="26CAD3"/>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IE" kern="1200" dirty="0">
              <a:solidFill>
                <a:srgbClr val="26CAD3"/>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66D7C2A8-3574-48AF-9B9F-6538CE887783}" type="slidenum">
              <a:rPr lang="en-IE" kern="1200" smtClean="0">
                <a:solidFill>
                  <a:srgbClr val="26CAD3"/>
                </a:solidFill>
                <a:latin typeface="Calibri"/>
                <a:ea typeface="+mn-ea"/>
                <a:cs typeface="+mn-cs"/>
              </a:rPr>
              <a:pPr defTabSz="685800">
                <a:buClrTx/>
              </a:pPr>
              <a:t>‹#›</a:t>
            </a:fld>
            <a:endParaRPr lang="en-IE" kern="1200">
              <a:solidFill>
                <a:srgbClr val="26CAD3"/>
              </a:solidFill>
              <a:latin typeface="Calibri"/>
              <a:ea typeface="+mn-ea"/>
              <a:cs typeface="+mn-cs"/>
            </a:endParaRPr>
          </a:p>
        </p:txBody>
      </p:sp>
    </p:spTree>
    <p:extLst>
      <p:ext uri="{BB962C8B-B14F-4D97-AF65-F5344CB8AC3E}">
        <p14:creationId xmlns:p14="http://schemas.microsoft.com/office/powerpoint/2010/main" val="2319096904"/>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4434" y="1359460"/>
            <a:ext cx="6426926" cy="434038"/>
          </a:xfrm>
        </p:spPr>
        <p:txBody>
          <a:bodyPr bIns="0" anchor="b">
            <a:noAutofit/>
          </a:bodyPr>
          <a:lstStyle>
            <a:lvl1pPr marL="0" indent="0">
              <a:buNone/>
              <a:defRPr sz="1238" b="1">
                <a:solidFill>
                  <a:schemeClr val="accent2"/>
                </a:solidFill>
              </a:defRPr>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smtClean="0"/>
              <a:t>Click to edit Master text styles</a:t>
            </a:r>
          </a:p>
        </p:txBody>
      </p:sp>
      <p:sp>
        <p:nvSpPr>
          <p:cNvPr id="4" name="Content Placeholder 3"/>
          <p:cNvSpPr>
            <a:spLocks noGrp="1"/>
          </p:cNvSpPr>
          <p:nvPr>
            <p:ph sz="half" idx="2"/>
          </p:nvPr>
        </p:nvSpPr>
        <p:spPr>
          <a:xfrm>
            <a:off x="644434" y="1781695"/>
            <a:ext cx="6426926" cy="1033354"/>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5" name="Text Placeholder 4"/>
          <p:cNvSpPr>
            <a:spLocks noGrp="1"/>
          </p:cNvSpPr>
          <p:nvPr>
            <p:ph type="body" sz="quarter" idx="3"/>
          </p:nvPr>
        </p:nvSpPr>
        <p:spPr>
          <a:xfrm>
            <a:off x="644434" y="2916289"/>
            <a:ext cx="6426926" cy="434038"/>
          </a:xfrm>
        </p:spPr>
        <p:txBody>
          <a:bodyPr bIns="0" anchor="b">
            <a:noAutofit/>
          </a:bodyPr>
          <a:lstStyle>
            <a:lvl1pPr marL="0" indent="0">
              <a:buNone/>
              <a:defRPr sz="1238" b="1">
                <a:solidFill>
                  <a:schemeClr val="accent2"/>
                </a:solidFill>
              </a:defRPr>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smtClean="0"/>
              <a:t>Click to edit Master text styles</a:t>
            </a:r>
          </a:p>
        </p:txBody>
      </p:sp>
      <p:sp>
        <p:nvSpPr>
          <p:cNvPr id="6" name="Content Placeholder 5"/>
          <p:cNvSpPr>
            <a:spLocks noGrp="1"/>
          </p:cNvSpPr>
          <p:nvPr>
            <p:ph sz="quarter" idx="4"/>
          </p:nvPr>
        </p:nvSpPr>
        <p:spPr>
          <a:xfrm>
            <a:off x="644434" y="3338524"/>
            <a:ext cx="6426926" cy="1033354"/>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7" name="Date Placeholder 6"/>
          <p:cNvSpPr>
            <a:spLocks noGrp="1"/>
          </p:cNvSpPr>
          <p:nvPr>
            <p:ph type="dt" sz="half" idx="10"/>
          </p:nvPr>
        </p:nvSpPr>
        <p:spPr/>
        <p:txBody>
          <a:bodyPr/>
          <a:lstStyle/>
          <a:p>
            <a:pPr defTabSz="685800">
              <a:buClrTx/>
            </a:pPr>
            <a:fld id="{4F785F94-FC44-4D3A-A263-45DC67BCF46E}" type="datetime1">
              <a:rPr lang="en-IE" kern="1200" smtClean="0">
                <a:solidFill>
                  <a:srgbClr val="26CAD3"/>
                </a:solidFill>
                <a:latin typeface="Calibri"/>
                <a:ea typeface="+mn-ea"/>
                <a:cs typeface="+mn-cs"/>
              </a:rPr>
              <a:pPr defTabSz="685800">
                <a:buClrTx/>
              </a:pPr>
              <a:t>15/10/2019</a:t>
            </a:fld>
            <a:endParaRPr lang="en-IE" kern="1200">
              <a:solidFill>
                <a:srgbClr val="26CAD3"/>
              </a:solidFill>
              <a:latin typeface="Calibri"/>
              <a:ea typeface="+mn-ea"/>
              <a:cs typeface="+mn-cs"/>
            </a:endParaRPr>
          </a:p>
        </p:txBody>
      </p:sp>
      <p:sp>
        <p:nvSpPr>
          <p:cNvPr id="8" name="Footer Placeholder 7"/>
          <p:cNvSpPr>
            <a:spLocks noGrp="1"/>
          </p:cNvSpPr>
          <p:nvPr>
            <p:ph type="ftr" sz="quarter" idx="11"/>
          </p:nvPr>
        </p:nvSpPr>
        <p:spPr/>
        <p:txBody>
          <a:bodyPr/>
          <a:lstStyle/>
          <a:p>
            <a:pPr defTabSz="685800">
              <a:buClrTx/>
            </a:pPr>
            <a:endParaRPr lang="en-IE" kern="1200">
              <a:solidFill>
                <a:srgbClr val="26CAD3"/>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685800">
              <a:buClrTx/>
            </a:pPr>
            <a:fld id="{66D7C2A8-3574-48AF-9B9F-6538CE887783}" type="slidenum">
              <a:rPr lang="en-IE" kern="1200" smtClean="0">
                <a:solidFill>
                  <a:srgbClr val="26CAD3"/>
                </a:solidFill>
                <a:latin typeface="Calibri"/>
                <a:ea typeface="+mn-ea"/>
                <a:cs typeface="+mn-cs"/>
              </a:rPr>
              <a:pPr defTabSz="685800">
                <a:buClrTx/>
              </a:pPr>
              <a:t>‹#›</a:t>
            </a:fld>
            <a:endParaRPr lang="en-IE" kern="1200">
              <a:solidFill>
                <a:srgbClr val="26CAD3"/>
              </a:solidFill>
              <a:latin typeface="Calibri"/>
              <a:ea typeface="+mn-ea"/>
              <a:cs typeface="+mn-cs"/>
            </a:endParaRPr>
          </a:p>
        </p:txBody>
      </p:sp>
      <p:sp>
        <p:nvSpPr>
          <p:cNvPr id="10" name="Title 9"/>
          <p:cNvSpPr>
            <a:spLocks noGrp="1"/>
          </p:cNvSpPr>
          <p:nvPr>
            <p:ph type="title"/>
          </p:nvPr>
        </p:nvSpPr>
        <p:spPr/>
        <p:txBody>
          <a:bodyPr/>
          <a:lstStyle/>
          <a:p>
            <a:r>
              <a:rPr lang="en-US" smtClean="0"/>
              <a:t>Click to edit Master title style</a:t>
            </a:r>
            <a:endParaRPr lang="en-IE" dirty="0"/>
          </a:p>
        </p:txBody>
      </p:sp>
    </p:spTree>
    <p:extLst>
      <p:ext uri="{BB962C8B-B14F-4D97-AF65-F5344CB8AC3E}">
        <p14:creationId xmlns:p14="http://schemas.microsoft.com/office/powerpoint/2010/main" val="1209487376"/>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dirty="0"/>
          </a:p>
        </p:txBody>
      </p:sp>
    </p:spTree>
    <p:extLst>
      <p:ext uri="{BB962C8B-B14F-4D97-AF65-F5344CB8AC3E}">
        <p14:creationId xmlns:p14="http://schemas.microsoft.com/office/powerpoint/2010/main" val="392691471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age only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8E65AF94-9857-4F14-B955-E63FB5701B7B}" type="datetime1">
              <a:rPr lang="en-IE" smtClean="0">
                <a:solidFill>
                  <a:prstClr val="white"/>
                </a:solidFill>
              </a:rPr>
              <a:t>15/10/2019</a:t>
            </a:fld>
            <a:endParaRPr lang="en-IE" dirty="0">
              <a:solidFill>
                <a:prstClr val="white"/>
              </a:solidFill>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IE" dirty="0">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66D7C2A8-3574-48AF-9B9F-6538CE887783}" type="slidenum">
              <a:rPr lang="en-IE" smtClean="0">
                <a:solidFill>
                  <a:prstClr val="white"/>
                </a:solidFill>
              </a:rPr>
              <a:pPr/>
              <a:t>‹#›</a:t>
            </a:fld>
            <a:endParaRPr lang="en-IE" dirty="0">
              <a:solidFill>
                <a:prstClr val="white"/>
              </a:solidFill>
            </a:endParaRPr>
          </a:p>
        </p:txBody>
      </p:sp>
      <p:sp>
        <p:nvSpPr>
          <p:cNvPr id="16" name="TextBox 15"/>
          <p:cNvSpPr txBox="1"/>
          <p:nvPr userDrawn="1"/>
        </p:nvSpPr>
        <p:spPr>
          <a:xfrm>
            <a:off x="7236490" y="5375078"/>
            <a:ext cx="1159292" cy="32624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760" b="0" i="0" u="none" strike="noStrike" kern="1200" cap="none" spc="0" normalizeH="0" baseline="0" noProof="0" dirty="0">
                <a:ln>
                  <a:noFill/>
                </a:ln>
                <a:solidFill>
                  <a:prstClr val="black"/>
                </a:solidFill>
                <a:effectLst/>
                <a:uLnTx/>
                <a:uFillTx/>
                <a:latin typeface="Calibri"/>
                <a:ea typeface="+mn-ea"/>
                <a:cs typeface="+mn-cs"/>
              </a:rPr>
              <a:t>Use Format Background </a:t>
            </a:r>
            <a:br>
              <a:rPr kumimoji="0" lang="en-GB" sz="760" b="0" i="0" u="none" strike="noStrike" kern="1200" cap="none" spc="0" normalizeH="0" baseline="0" noProof="0" dirty="0">
                <a:ln>
                  <a:noFill/>
                </a:ln>
                <a:solidFill>
                  <a:prstClr val="black"/>
                </a:solidFill>
                <a:effectLst/>
                <a:uLnTx/>
                <a:uFillTx/>
                <a:latin typeface="Calibri"/>
                <a:ea typeface="+mn-ea"/>
                <a:cs typeface="+mn-cs"/>
              </a:rPr>
            </a:br>
            <a:r>
              <a:rPr kumimoji="0" lang="en-GB" sz="760" b="0" i="0" u="none" strike="noStrike" kern="1200" cap="none" spc="0" normalizeH="0" baseline="0" noProof="0" dirty="0">
                <a:ln>
                  <a:noFill/>
                </a:ln>
                <a:solidFill>
                  <a:prstClr val="black"/>
                </a:solidFill>
                <a:effectLst/>
                <a:uLnTx/>
                <a:uFillTx/>
                <a:latin typeface="Calibri"/>
                <a:ea typeface="+mn-ea"/>
                <a:cs typeface="+mn-cs"/>
              </a:rPr>
              <a:t>to change the image fill</a:t>
            </a:r>
            <a:endParaRPr kumimoji="0" lang="en-IE" sz="76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1314624"/>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CDF18273-91D1-4B65-9549-492A9C0A65F3}" type="datetime1">
              <a:rPr lang="en-IE" kern="1200" smtClean="0">
                <a:solidFill>
                  <a:srgbClr val="26CAD3"/>
                </a:solidFill>
                <a:latin typeface="Calibri"/>
                <a:ea typeface="+mn-ea"/>
                <a:cs typeface="+mn-cs"/>
              </a:rPr>
              <a:pPr defTabSz="685800">
                <a:buClrTx/>
              </a:pPr>
              <a:t>15/10/2019</a:t>
            </a:fld>
            <a:endParaRPr lang="en-IE" kern="1200">
              <a:solidFill>
                <a:srgbClr val="26CAD3"/>
              </a:solidFill>
              <a:latin typeface="Calibri"/>
              <a:ea typeface="+mn-ea"/>
              <a:cs typeface="+mn-cs"/>
            </a:endParaRPr>
          </a:p>
        </p:txBody>
      </p:sp>
      <p:sp>
        <p:nvSpPr>
          <p:cNvPr id="3" name="Footer Placeholder 2"/>
          <p:cNvSpPr>
            <a:spLocks noGrp="1"/>
          </p:cNvSpPr>
          <p:nvPr>
            <p:ph type="ftr" sz="quarter" idx="11"/>
          </p:nvPr>
        </p:nvSpPr>
        <p:spPr>
          <a:xfrm>
            <a:off x="1704952" y="4873336"/>
            <a:ext cx="3480112" cy="182504"/>
          </a:xfrm>
        </p:spPr>
        <p:txBody>
          <a:bodyPr/>
          <a:lstStyle/>
          <a:p>
            <a:pPr defTabSz="685800">
              <a:buClrTx/>
            </a:pPr>
            <a:endParaRPr lang="en-IE" kern="1200" dirty="0">
              <a:solidFill>
                <a:srgbClr val="26CAD3"/>
              </a:solidFill>
              <a:latin typeface="Calibri"/>
              <a:ea typeface="+mn-ea"/>
              <a:cs typeface="+mn-cs"/>
            </a:endParaRPr>
          </a:p>
        </p:txBody>
      </p:sp>
      <p:sp>
        <p:nvSpPr>
          <p:cNvPr id="4" name="Slide Number Placeholder 3"/>
          <p:cNvSpPr>
            <a:spLocks noGrp="1"/>
          </p:cNvSpPr>
          <p:nvPr>
            <p:ph type="sldNum" sz="quarter" idx="12"/>
          </p:nvPr>
        </p:nvSpPr>
        <p:spPr>
          <a:xfrm>
            <a:off x="8501903" y="4773478"/>
            <a:ext cx="571500" cy="273844"/>
          </a:xfrm>
        </p:spPr>
        <p:txBody>
          <a:bodyPr/>
          <a:lstStyle>
            <a:lvl1pPr>
              <a:defRPr sz="1350" b="0"/>
            </a:lvl1pPr>
          </a:lstStyle>
          <a:p>
            <a:pPr defTabSz="685800">
              <a:buClrTx/>
            </a:pPr>
            <a:fld id="{66D7C2A8-3574-48AF-9B9F-6538CE887783}" type="slidenum">
              <a:rPr lang="en-IE" kern="1200" smtClean="0">
                <a:solidFill>
                  <a:srgbClr val="26CAD3"/>
                </a:solidFill>
                <a:latin typeface="Calibri"/>
                <a:ea typeface="+mn-ea"/>
                <a:cs typeface="+mn-cs"/>
              </a:rPr>
              <a:pPr defTabSz="685800">
                <a:buClrTx/>
              </a:pPr>
              <a:t>‹#›</a:t>
            </a:fld>
            <a:endParaRPr lang="en-IE" kern="1200">
              <a:solidFill>
                <a:srgbClr val="26CAD3"/>
              </a:solidFill>
              <a:latin typeface="Calibri"/>
              <a:ea typeface="+mn-ea"/>
              <a:cs typeface="+mn-cs"/>
            </a:endParaRPr>
          </a:p>
        </p:txBody>
      </p:sp>
    </p:spTree>
    <p:extLst>
      <p:ext uri="{BB962C8B-B14F-4D97-AF65-F5344CB8AC3E}">
        <p14:creationId xmlns:p14="http://schemas.microsoft.com/office/powerpoint/2010/main" val="1190809471"/>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Image Slide 1">
    <p:spTree>
      <p:nvGrpSpPr>
        <p:cNvPr id="1" name=""/>
        <p:cNvGrpSpPr/>
        <p:nvPr/>
      </p:nvGrpSpPr>
      <p:grpSpPr>
        <a:xfrm>
          <a:off x="0" y="0"/>
          <a:ext cx="0" cy="0"/>
          <a:chOff x="0" y="0"/>
          <a:chExt cx="0" cy="0"/>
        </a:xfrm>
      </p:grpSpPr>
      <p:sp>
        <p:nvSpPr>
          <p:cNvPr id="15" name="Freeform 5"/>
          <p:cNvSpPr>
            <a:spLocks/>
          </p:cNvSpPr>
          <p:nvPr userDrawn="1"/>
        </p:nvSpPr>
        <p:spPr bwMode="auto">
          <a:xfrm>
            <a:off x="0" y="0"/>
            <a:ext cx="5022850" cy="5143500"/>
          </a:xfrm>
          <a:custGeom>
            <a:avLst/>
            <a:gdLst>
              <a:gd name="T0" fmla="*/ 0 w 1581"/>
              <a:gd name="T1" fmla="*/ 0 h 2160"/>
              <a:gd name="T2" fmla="*/ 0 w 1581"/>
              <a:gd name="T3" fmla="*/ 2160 h 2160"/>
              <a:gd name="T4" fmla="*/ 1098 w 1581"/>
              <a:gd name="T5" fmla="*/ 2160 h 2160"/>
              <a:gd name="T6" fmla="*/ 1294 w 1581"/>
              <a:gd name="T7" fmla="*/ 1971 h 2160"/>
              <a:gd name="T8" fmla="*/ 1511 w 1581"/>
              <a:gd name="T9" fmla="*/ 1542 h 2160"/>
              <a:gd name="T10" fmla="*/ 1568 w 1581"/>
              <a:gd name="T11" fmla="*/ 1168 h 2160"/>
              <a:gd name="T12" fmla="*/ 1581 w 1581"/>
              <a:gd name="T13" fmla="*/ 819 h 2160"/>
              <a:gd name="T14" fmla="*/ 1581 w 1581"/>
              <a:gd name="T15" fmla="*/ 0 h 2160"/>
              <a:gd name="T16" fmla="*/ 0 w 1581"/>
              <a:gd name="T17"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1" h="2160">
                <a:moveTo>
                  <a:pt x="0" y="0"/>
                </a:moveTo>
                <a:cubicBezTo>
                  <a:pt x="0" y="2160"/>
                  <a:pt x="0" y="2160"/>
                  <a:pt x="0" y="2160"/>
                </a:cubicBezTo>
                <a:cubicBezTo>
                  <a:pt x="1098" y="2160"/>
                  <a:pt x="1098" y="2160"/>
                  <a:pt x="1098" y="2160"/>
                </a:cubicBezTo>
                <a:cubicBezTo>
                  <a:pt x="1168" y="2106"/>
                  <a:pt x="1234" y="2043"/>
                  <a:pt x="1294" y="1971"/>
                </a:cubicBezTo>
                <a:cubicBezTo>
                  <a:pt x="1392" y="1856"/>
                  <a:pt x="1464" y="1713"/>
                  <a:pt x="1511" y="1542"/>
                </a:cubicBezTo>
                <a:cubicBezTo>
                  <a:pt x="1540" y="1431"/>
                  <a:pt x="1560" y="1306"/>
                  <a:pt x="1568" y="1168"/>
                </a:cubicBezTo>
                <a:cubicBezTo>
                  <a:pt x="1577" y="1029"/>
                  <a:pt x="1581" y="913"/>
                  <a:pt x="1581" y="819"/>
                </a:cubicBezTo>
                <a:cubicBezTo>
                  <a:pt x="1581" y="819"/>
                  <a:pt x="1581" y="444"/>
                  <a:pt x="1581" y="0"/>
                </a:cubicBezTo>
                <a:lnTo>
                  <a:pt x="0" y="0"/>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title"/>
          </p:nvPr>
        </p:nvSpPr>
        <p:spPr>
          <a:xfrm>
            <a:off x="644436" y="1671639"/>
            <a:ext cx="3498941" cy="1947862"/>
          </a:xfrm>
        </p:spPr>
        <p:txBody>
          <a:bodyPr anchor="t" anchorCtr="0">
            <a:noAutofit/>
          </a:bodyPr>
          <a:lstStyle>
            <a:lvl1pPr marL="95771" indent="-95771">
              <a:lnSpc>
                <a:spcPct val="85000"/>
              </a:lnSpc>
              <a:defRPr sz="1350">
                <a:solidFill>
                  <a:schemeClr val="accent1"/>
                </a:solidFill>
              </a:defRPr>
            </a:lvl1pPr>
          </a:lstStyle>
          <a:p>
            <a:r>
              <a:rPr lang="en-US" smtClean="0"/>
              <a:t>Click to edit Master title style</a:t>
            </a:r>
            <a:endParaRPr lang="en-IE" dirty="0"/>
          </a:p>
        </p:txBody>
      </p:sp>
      <p:sp>
        <p:nvSpPr>
          <p:cNvPr id="4" name="Date Placeholder 3"/>
          <p:cNvSpPr>
            <a:spLocks noGrp="1"/>
          </p:cNvSpPr>
          <p:nvPr>
            <p:ph type="dt" sz="half" idx="10"/>
          </p:nvPr>
        </p:nvSpPr>
        <p:spPr/>
        <p:txBody>
          <a:bodyPr/>
          <a:lstStyle>
            <a:lvl1pPr>
              <a:defRPr>
                <a:solidFill>
                  <a:schemeClr val="accent1"/>
                </a:solidFill>
              </a:defRPr>
            </a:lvl1pPr>
          </a:lstStyle>
          <a:p>
            <a:pPr defTabSz="685800">
              <a:buClrTx/>
            </a:pPr>
            <a:fld id="{5FCA71DE-D709-42DF-A1A0-187FAA922161}" type="datetime1">
              <a:rPr lang="en-IE" kern="1200" smtClean="0">
                <a:solidFill>
                  <a:srgbClr val="00667D"/>
                </a:solidFill>
                <a:latin typeface="Calibri"/>
                <a:ea typeface="+mn-ea"/>
                <a:cs typeface="+mn-cs"/>
              </a:rPr>
              <a:pPr defTabSz="685800">
                <a:buClrTx/>
              </a:pPr>
              <a:t>15/10/2019</a:t>
            </a:fld>
            <a:endParaRPr lang="en-IE" kern="1200" dirty="0">
              <a:solidFill>
                <a:srgbClr val="00667D"/>
              </a:solidFill>
              <a:latin typeface="Calibri"/>
              <a:ea typeface="+mn-ea"/>
              <a:cs typeface="+mn-cs"/>
            </a:endParaRPr>
          </a:p>
        </p:txBody>
      </p:sp>
      <p:sp>
        <p:nvSpPr>
          <p:cNvPr id="5" name="Footer Placeholder 4"/>
          <p:cNvSpPr>
            <a:spLocks noGrp="1"/>
          </p:cNvSpPr>
          <p:nvPr>
            <p:ph type="ftr" sz="quarter" idx="11"/>
          </p:nvPr>
        </p:nvSpPr>
        <p:spPr>
          <a:xfrm>
            <a:off x="3952189" y="4724847"/>
            <a:ext cx="3796646" cy="273844"/>
          </a:xfrm>
        </p:spPr>
        <p:txBody>
          <a:bodyPr/>
          <a:lstStyle>
            <a:lvl1pPr>
              <a:defRPr>
                <a:solidFill>
                  <a:schemeClr val="bg1"/>
                </a:solidFill>
              </a:defRPr>
            </a:lvl1pPr>
          </a:lstStyle>
          <a:p>
            <a:pPr defTabSz="685800">
              <a:buClrTx/>
            </a:pPr>
            <a:endParaRPr lang="en-IE" kern="1200" dirty="0">
              <a:solidFill>
                <a:prstClr val="white"/>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solidFill>
              </a:defRPr>
            </a:lvl1pPr>
          </a:lstStyle>
          <a:p>
            <a:pPr defTabSz="685800">
              <a:buClrTx/>
            </a:pPr>
            <a:fld id="{66D7C2A8-3574-48AF-9B9F-6538CE887783}" type="slidenum">
              <a:rPr lang="en-IE" kern="1200" smtClean="0">
                <a:solidFill>
                  <a:srgbClr val="00667D"/>
                </a:solidFill>
                <a:latin typeface="Calibri"/>
                <a:ea typeface="+mn-ea"/>
                <a:cs typeface="+mn-cs"/>
              </a:rPr>
              <a:pPr defTabSz="685800">
                <a:buClrTx/>
              </a:pPr>
              <a:t>‹#›</a:t>
            </a:fld>
            <a:endParaRPr lang="en-IE" kern="1200" dirty="0">
              <a:solidFill>
                <a:srgbClr val="00667D"/>
              </a:solidFill>
              <a:latin typeface="Calibri"/>
              <a:ea typeface="+mn-ea"/>
              <a:cs typeface="+mn-cs"/>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88099" y="1258490"/>
            <a:ext cx="2875326" cy="1966913"/>
          </a:xfrm>
          <a:prstGeom prst="rect">
            <a:avLst/>
          </a:prstGeom>
        </p:spPr>
      </p:pic>
      <p:pic>
        <p:nvPicPr>
          <p:cNvPr id="17" name="Picture 16"/>
          <p:cNvPicPr>
            <a:picLocks noChangeAspect="1"/>
          </p:cNvPicPr>
          <p:nvPr userDrawn="1"/>
        </p:nvPicPr>
        <p:blipFill rotWithShape="1">
          <a:blip r:embed="rId3" cstate="email">
            <a:biLevel thresh="25000"/>
            <a:extLst>
              <a:ext uri="{28A0092B-C50C-407E-A947-70E740481C1C}">
                <a14:useLocalDpi xmlns:a14="http://schemas.microsoft.com/office/drawing/2010/main"/>
              </a:ext>
            </a:extLst>
          </a:blip>
          <a:srcRect/>
          <a:stretch/>
        </p:blipFill>
        <p:spPr>
          <a:xfrm>
            <a:off x="8009559" y="4527351"/>
            <a:ext cx="895570" cy="442568"/>
          </a:xfrm>
          <a:prstGeom prst="rect">
            <a:avLst/>
          </a:prstGeom>
          <a:noFill/>
          <a:ln>
            <a:noFill/>
          </a:ln>
        </p:spPr>
      </p:pic>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507624" y="4693635"/>
            <a:ext cx="935702" cy="386607"/>
          </a:xfrm>
          <a:prstGeom prst="rect">
            <a:avLst/>
          </a:prstGeom>
        </p:spPr>
      </p:pic>
      <p:pic>
        <p:nvPicPr>
          <p:cNvPr id="10" name="Picture 9"/>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691328" y="4673446"/>
            <a:ext cx="2014276" cy="378719"/>
          </a:xfrm>
          <a:prstGeom prst="rect">
            <a:avLst/>
          </a:prstGeom>
        </p:spPr>
      </p:pic>
      <p:grpSp>
        <p:nvGrpSpPr>
          <p:cNvPr id="11" name="Group 10"/>
          <p:cNvGrpSpPr/>
          <p:nvPr userDrawn="1"/>
        </p:nvGrpSpPr>
        <p:grpSpPr>
          <a:xfrm>
            <a:off x="595313" y="4655713"/>
            <a:ext cx="3116151" cy="396452"/>
            <a:chOff x="586349" y="5903692"/>
            <a:chExt cx="3282633" cy="699935"/>
          </a:xfrm>
        </p:grpSpPr>
        <p:pic>
          <p:nvPicPr>
            <p:cNvPr id="13" name="Picture 12"/>
            <p:cNvPicPr>
              <a:picLocks noChangeAspect="1"/>
            </p:cNvPicPr>
            <p:nvPr/>
          </p:nvPicPr>
          <p:blipFill rotWithShape="1">
            <a:blip r:embed="rId6" cstate="email">
              <a:extLst>
                <a:ext uri="{28A0092B-C50C-407E-A947-70E740481C1C}">
                  <a14:useLocalDpi xmlns:a14="http://schemas.microsoft.com/office/drawing/2010/main"/>
                </a:ext>
              </a:extLst>
            </a:blip>
            <a:srcRect l="11807" t="40870" r="47831" b="41228"/>
            <a:stretch/>
          </p:blipFill>
          <p:spPr>
            <a:xfrm>
              <a:off x="586349" y="5970644"/>
              <a:ext cx="1724629" cy="553581"/>
            </a:xfrm>
            <a:prstGeom prst="rect">
              <a:avLst/>
            </a:prstGeom>
          </p:spPr>
        </p:pic>
        <p:pic>
          <p:nvPicPr>
            <p:cNvPr id="14" name="Picture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71007" y="5903692"/>
              <a:ext cx="897975" cy="699935"/>
            </a:xfrm>
            <a:prstGeom prst="rect">
              <a:avLst/>
            </a:prstGeom>
          </p:spPr>
        </p:pic>
      </p:grpSp>
    </p:spTree>
    <p:extLst>
      <p:ext uri="{BB962C8B-B14F-4D97-AF65-F5344CB8AC3E}">
        <p14:creationId xmlns:p14="http://schemas.microsoft.com/office/powerpoint/2010/main" val="1078160201"/>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Image Slide 2">
    <p:bg>
      <p:bgPr>
        <a:solidFill>
          <a:schemeClr val="bg1"/>
        </a:solidFill>
        <a:effectLst/>
      </p:bgPr>
    </p:bg>
    <p:spTree>
      <p:nvGrpSpPr>
        <p:cNvPr id="1" name=""/>
        <p:cNvGrpSpPr/>
        <p:nvPr/>
      </p:nvGrpSpPr>
      <p:grpSpPr>
        <a:xfrm>
          <a:off x="0" y="0"/>
          <a:ext cx="0" cy="0"/>
          <a:chOff x="0" y="0"/>
          <a:chExt cx="0" cy="0"/>
        </a:xfrm>
      </p:grpSpPr>
      <p:sp>
        <p:nvSpPr>
          <p:cNvPr id="15" name="Picture Placeholder 14"/>
          <p:cNvSpPr>
            <a:spLocks noGrp="1"/>
          </p:cNvSpPr>
          <p:nvPr>
            <p:ph type="pic" sz="quarter" idx="13"/>
          </p:nvPr>
        </p:nvSpPr>
        <p:spPr>
          <a:xfrm>
            <a:off x="0" y="0"/>
            <a:ext cx="9144000" cy="5143500"/>
          </a:xfrm>
          <a:custGeom>
            <a:avLst/>
            <a:gdLst>
              <a:gd name="connsiteX0" fmla="*/ 5381625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3637214 h 6858000"/>
              <a:gd name="connsiteX5" fmla="*/ 1365250 w 9144000"/>
              <a:gd name="connsiteY5" fmla="*/ 3830987 h 6858000"/>
              <a:gd name="connsiteX6" fmla="*/ 4210050 w 9144000"/>
              <a:gd name="connsiteY6" fmla="*/ 2808120 h 6858000"/>
              <a:gd name="connsiteX7" fmla="*/ 5381625 w 9144000"/>
              <a:gd name="connsiteY7" fmla="*/ 22236 h 6858000"/>
              <a:gd name="connsiteX8" fmla="*/ 5381625 w 9144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6858000">
                <a:moveTo>
                  <a:pt x="5381625" y="0"/>
                </a:moveTo>
                <a:lnTo>
                  <a:pt x="9144000" y="0"/>
                </a:lnTo>
                <a:lnTo>
                  <a:pt x="9144000" y="6858000"/>
                </a:lnTo>
                <a:lnTo>
                  <a:pt x="0" y="6858000"/>
                </a:lnTo>
                <a:lnTo>
                  <a:pt x="0" y="3637214"/>
                </a:lnTo>
                <a:cubicBezTo>
                  <a:pt x="422275" y="3767455"/>
                  <a:pt x="876300" y="3830987"/>
                  <a:pt x="1365250" y="3830987"/>
                </a:cubicBezTo>
                <a:cubicBezTo>
                  <a:pt x="2486025" y="3830987"/>
                  <a:pt x="3435350" y="3491090"/>
                  <a:pt x="4210050" y="2808120"/>
                </a:cubicBezTo>
                <a:cubicBezTo>
                  <a:pt x="4987925" y="2125150"/>
                  <a:pt x="5381625" y="1197581"/>
                  <a:pt x="5381625" y="22236"/>
                </a:cubicBezTo>
                <a:cubicBezTo>
                  <a:pt x="5381625" y="12707"/>
                  <a:pt x="5381625" y="6353"/>
                  <a:pt x="5381625" y="0"/>
                </a:cubicBezTo>
                <a:close/>
              </a:path>
            </a:pathLst>
          </a:custGeom>
          <a:solidFill>
            <a:schemeClr val="accent1"/>
          </a:solidFill>
        </p:spPr>
        <p:txBody>
          <a:bodyPr wrap="square" anchor="ctr" anchorCtr="0">
            <a:noAutofit/>
          </a:bodyPr>
          <a:lstStyle>
            <a:lvl1pPr marL="0" indent="0" algn="ctr">
              <a:buNone/>
              <a:defRPr baseline="0">
                <a:solidFill>
                  <a:schemeClr val="bg1"/>
                </a:solidFill>
              </a:defRPr>
            </a:lvl1pPr>
          </a:lstStyle>
          <a:p>
            <a:r>
              <a:rPr lang="en-US" smtClean="0"/>
              <a:t>Click icon to add picture</a:t>
            </a:r>
            <a:endParaRPr lang="en-IE" dirty="0"/>
          </a:p>
        </p:txBody>
      </p:sp>
      <p:sp>
        <p:nvSpPr>
          <p:cNvPr id="16" name="Freeform 5"/>
          <p:cNvSpPr>
            <a:spLocks/>
          </p:cNvSpPr>
          <p:nvPr userDrawn="1"/>
        </p:nvSpPr>
        <p:spPr bwMode="auto">
          <a:xfrm>
            <a:off x="2" y="3"/>
            <a:ext cx="5381625" cy="2873240"/>
          </a:xfrm>
          <a:custGeom>
            <a:avLst/>
            <a:gdLst>
              <a:gd name="T0" fmla="*/ 0 w 1695"/>
              <a:gd name="T1" fmla="*/ 1145 h 1206"/>
              <a:gd name="T2" fmla="*/ 430 w 1695"/>
              <a:gd name="T3" fmla="*/ 1206 h 1206"/>
              <a:gd name="T4" fmla="*/ 1326 w 1695"/>
              <a:gd name="T5" fmla="*/ 884 h 1206"/>
              <a:gd name="T6" fmla="*/ 1695 w 1695"/>
              <a:gd name="T7" fmla="*/ 7 h 1206"/>
              <a:gd name="T8" fmla="*/ 1695 w 1695"/>
              <a:gd name="T9" fmla="*/ 0 h 1206"/>
              <a:gd name="T10" fmla="*/ 0 w 1695"/>
              <a:gd name="T11" fmla="*/ 0 h 1206"/>
              <a:gd name="T12" fmla="*/ 0 w 1695"/>
              <a:gd name="T13" fmla="*/ 1145 h 1206"/>
            </a:gdLst>
            <a:ahLst/>
            <a:cxnLst>
              <a:cxn ang="0">
                <a:pos x="T0" y="T1"/>
              </a:cxn>
              <a:cxn ang="0">
                <a:pos x="T2" y="T3"/>
              </a:cxn>
              <a:cxn ang="0">
                <a:pos x="T4" y="T5"/>
              </a:cxn>
              <a:cxn ang="0">
                <a:pos x="T6" y="T7"/>
              </a:cxn>
              <a:cxn ang="0">
                <a:pos x="T8" y="T9"/>
              </a:cxn>
              <a:cxn ang="0">
                <a:pos x="T10" y="T11"/>
              </a:cxn>
              <a:cxn ang="0">
                <a:pos x="T12" y="T13"/>
              </a:cxn>
            </a:cxnLst>
            <a:rect l="0" t="0" r="r" b="b"/>
            <a:pathLst>
              <a:path w="1695" h="1206">
                <a:moveTo>
                  <a:pt x="0" y="1145"/>
                </a:moveTo>
                <a:cubicBezTo>
                  <a:pt x="133" y="1186"/>
                  <a:pt x="276" y="1206"/>
                  <a:pt x="430" y="1206"/>
                </a:cubicBezTo>
                <a:cubicBezTo>
                  <a:pt x="783" y="1206"/>
                  <a:pt x="1082" y="1099"/>
                  <a:pt x="1326" y="884"/>
                </a:cubicBezTo>
                <a:cubicBezTo>
                  <a:pt x="1571" y="669"/>
                  <a:pt x="1695" y="377"/>
                  <a:pt x="1695" y="7"/>
                </a:cubicBezTo>
                <a:cubicBezTo>
                  <a:pt x="1695" y="4"/>
                  <a:pt x="1695" y="2"/>
                  <a:pt x="1695" y="0"/>
                </a:cubicBezTo>
                <a:cubicBezTo>
                  <a:pt x="0" y="0"/>
                  <a:pt x="0" y="0"/>
                  <a:pt x="0" y="0"/>
                </a:cubicBezTo>
                <a:lnTo>
                  <a:pt x="0" y="1145"/>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title"/>
          </p:nvPr>
        </p:nvSpPr>
        <p:spPr>
          <a:xfrm>
            <a:off x="466725" y="401955"/>
            <a:ext cx="4133850" cy="1664970"/>
          </a:xfrm>
        </p:spPr>
        <p:txBody>
          <a:bodyPr anchor="t" anchorCtr="0">
            <a:noAutofit/>
          </a:bodyPr>
          <a:lstStyle>
            <a:lvl1pPr marL="101798" indent="-101798">
              <a:lnSpc>
                <a:spcPct val="85000"/>
              </a:lnSpc>
              <a:defRPr sz="1350">
                <a:solidFill>
                  <a:schemeClr val="accent1"/>
                </a:solidFill>
              </a:defRPr>
            </a:lvl1pPr>
          </a:lstStyle>
          <a:p>
            <a:r>
              <a:rPr lang="en-US" smtClean="0"/>
              <a:t>Click to edit Master title style</a:t>
            </a:r>
            <a:endParaRPr lang="en-IE" dirty="0"/>
          </a:p>
        </p:txBody>
      </p:sp>
      <p:sp>
        <p:nvSpPr>
          <p:cNvPr id="4" name="Date Placeholder 3"/>
          <p:cNvSpPr>
            <a:spLocks noGrp="1"/>
          </p:cNvSpPr>
          <p:nvPr>
            <p:ph type="dt" sz="half" idx="10"/>
          </p:nvPr>
        </p:nvSpPr>
        <p:spPr/>
        <p:txBody>
          <a:bodyPr/>
          <a:lstStyle>
            <a:lvl1pPr>
              <a:defRPr>
                <a:solidFill>
                  <a:schemeClr val="bg1"/>
                </a:solidFill>
              </a:defRPr>
            </a:lvl1pPr>
          </a:lstStyle>
          <a:p>
            <a:pPr defTabSz="685800">
              <a:buClrTx/>
            </a:pPr>
            <a:fld id="{C6E7448F-A86B-439A-B638-C64BFD9AAC0C}" type="datetime1">
              <a:rPr lang="en-IE" kern="1200" smtClean="0">
                <a:solidFill>
                  <a:prstClr val="white"/>
                </a:solidFill>
                <a:latin typeface="Calibri"/>
                <a:ea typeface="+mn-ea"/>
                <a:cs typeface="+mn-cs"/>
              </a:rPr>
              <a:pPr defTabSz="685800">
                <a:buClrTx/>
              </a:pPr>
              <a:t>15/10/2019</a:t>
            </a:fld>
            <a:endParaRPr lang="en-IE" kern="1200" dirty="0">
              <a:solidFill>
                <a:prstClr val="white"/>
              </a:solidFill>
              <a:latin typeface="Calibri"/>
              <a:ea typeface="+mn-ea"/>
              <a:cs typeface="+mn-cs"/>
            </a:endParaRPr>
          </a:p>
        </p:txBody>
      </p:sp>
      <p:sp>
        <p:nvSpPr>
          <p:cNvPr id="5" name="Footer Placeholder 4"/>
          <p:cNvSpPr>
            <a:spLocks noGrp="1"/>
          </p:cNvSpPr>
          <p:nvPr>
            <p:ph type="ftr" sz="quarter" idx="11"/>
          </p:nvPr>
        </p:nvSpPr>
        <p:spPr/>
        <p:txBody>
          <a:bodyPr/>
          <a:lstStyle>
            <a:lvl1pPr>
              <a:defRPr>
                <a:solidFill>
                  <a:schemeClr val="bg1"/>
                </a:solidFill>
              </a:defRPr>
            </a:lvl1pPr>
          </a:lstStyle>
          <a:p>
            <a:pPr defTabSz="685800">
              <a:buClrTx/>
            </a:pPr>
            <a:endParaRPr lang="en-IE" kern="1200">
              <a:solidFill>
                <a:prstClr val="white"/>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defTabSz="685800">
              <a:buClrTx/>
            </a:pPr>
            <a:fld id="{66D7C2A8-3574-48AF-9B9F-6538CE887783}" type="slidenum">
              <a:rPr lang="en-IE" kern="1200" smtClean="0">
                <a:solidFill>
                  <a:prstClr val="white"/>
                </a:solidFill>
                <a:latin typeface="Calibri"/>
                <a:ea typeface="+mn-ea"/>
                <a:cs typeface="+mn-cs"/>
              </a:rPr>
              <a:pPr defTabSz="685800">
                <a:buClrTx/>
              </a:pPr>
              <a:t>‹#›</a:t>
            </a:fld>
            <a:endParaRPr lang="en-IE" kern="1200">
              <a:solidFill>
                <a:prstClr val="white"/>
              </a:solidFill>
              <a:latin typeface="Calibri"/>
              <a:ea typeface="+mn-ea"/>
              <a:cs typeface="+mn-cs"/>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88099" y="1258490"/>
            <a:ext cx="2875326" cy="1966913"/>
          </a:xfrm>
          <a:prstGeom prst="rect">
            <a:avLst/>
          </a:prstGeom>
        </p:spPr>
      </p:pic>
      <p:pic>
        <p:nvPicPr>
          <p:cNvPr id="17" name="Picture 16"/>
          <p:cNvPicPr>
            <a:picLocks noChangeAspect="1"/>
          </p:cNvPicPr>
          <p:nvPr userDrawn="1"/>
        </p:nvPicPr>
        <p:blipFill rotWithShape="1">
          <a:blip r:embed="rId3" cstate="email">
            <a:biLevel thresh="25000"/>
            <a:extLst>
              <a:ext uri="{28A0092B-C50C-407E-A947-70E740481C1C}">
                <a14:useLocalDpi xmlns:a14="http://schemas.microsoft.com/office/drawing/2010/main"/>
              </a:ext>
            </a:extLst>
          </a:blip>
          <a:srcRect/>
          <a:stretch/>
        </p:blipFill>
        <p:spPr>
          <a:xfrm>
            <a:off x="8009559" y="4527351"/>
            <a:ext cx="895570" cy="442568"/>
          </a:xfrm>
          <a:prstGeom prst="rect">
            <a:avLst/>
          </a:prstGeom>
          <a:noFill/>
          <a:ln>
            <a:noFill/>
          </a:ln>
        </p:spPr>
      </p:pic>
    </p:spTree>
    <p:extLst>
      <p:ext uri="{BB962C8B-B14F-4D97-AF65-F5344CB8AC3E}">
        <p14:creationId xmlns:p14="http://schemas.microsoft.com/office/powerpoint/2010/main" val="3797867211"/>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Image Slide With Key Points">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3488355" y="0"/>
            <a:ext cx="5655646" cy="5143500"/>
          </a:xfrm>
          <a:custGeom>
            <a:avLst/>
            <a:gdLst>
              <a:gd name="connsiteX0" fmla="*/ 1534495 w 5655646"/>
              <a:gd name="connsiteY0" fmla="*/ 0 h 6858000"/>
              <a:gd name="connsiteX1" fmla="*/ 5655646 w 5655646"/>
              <a:gd name="connsiteY1" fmla="*/ 0 h 6858000"/>
              <a:gd name="connsiteX2" fmla="*/ 5655646 w 5655646"/>
              <a:gd name="connsiteY2" fmla="*/ 6858000 h 6858000"/>
              <a:gd name="connsiteX3" fmla="*/ 0 w 5655646"/>
              <a:gd name="connsiteY3" fmla="*/ 6858000 h 6858000"/>
              <a:gd name="connsiteX4" fmla="*/ 622694 w 5655646"/>
              <a:gd name="connsiteY4" fmla="*/ 6257925 h 6858000"/>
              <a:gd name="connsiteX5" fmla="*/ 1312105 w 5655646"/>
              <a:gd name="connsiteY5" fmla="*/ 4895850 h 6858000"/>
              <a:gd name="connsiteX6" fmla="*/ 1493194 w 5655646"/>
              <a:gd name="connsiteY6" fmla="*/ 3708400 h 6858000"/>
              <a:gd name="connsiteX7" fmla="*/ 1534495 w 5655646"/>
              <a:gd name="connsiteY7" fmla="*/ 2600325 h 6858000"/>
              <a:gd name="connsiteX8" fmla="*/ 1534495 w 5655646"/>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5646" h="6858000">
                <a:moveTo>
                  <a:pt x="1534495" y="0"/>
                </a:moveTo>
                <a:lnTo>
                  <a:pt x="5655646" y="0"/>
                </a:lnTo>
                <a:lnTo>
                  <a:pt x="5655646" y="6858000"/>
                </a:lnTo>
                <a:lnTo>
                  <a:pt x="0" y="6858000"/>
                </a:lnTo>
                <a:cubicBezTo>
                  <a:pt x="222391" y="6686550"/>
                  <a:pt x="432073" y="6486525"/>
                  <a:pt x="622694" y="6257925"/>
                </a:cubicBezTo>
                <a:cubicBezTo>
                  <a:pt x="934041" y="5892800"/>
                  <a:pt x="1162785" y="5438775"/>
                  <a:pt x="1312105" y="4895850"/>
                </a:cubicBezTo>
                <a:cubicBezTo>
                  <a:pt x="1404238" y="4543425"/>
                  <a:pt x="1467778" y="4146550"/>
                  <a:pt x="1493194" y="3708400"/>
                </a:cubicBezTo>
                <a:cubicBezTo>
                  <a:pt x="1521787" y="3267075"/>
                  <a:pt x="1534495" y="2898775"/>
                  <a:pt x="1534495" y="2600325"/>
                </a:cubicBezTo>
                <a:cubicBezTo>
                  <a:pt x="1534495" y="2600325"/>
                  <a:pt x="1534495" y="1409700"/>
                  <a:pt x="1534495" y="0"/>
                </a:cubicBezTo>
                <a:close/>
              </a:path>
            </a:pathLst>
          </a:custGeom>
          <a:solidFill>
            <a:schemeClr val="accent1"/>
          </a:solidFill>
        </p:spPr>
        <p:txBody>
          <a:bodyPr wrap="square" anchor="ctr" anchorCtr="0">
            <a:noAutofit/>
          </a:bodyPr>
          <a:lstStyle>
            <a:lvl1pPr marL="0" indent="0" algn="ctr">
              <a:buNone/>
              <a:defRPr baseline="0">
                <a:solidFill>
                  <a:schemeClr val="bg1"/>
                </a:solidFill>
              </a:defRPr>
            </a:lvl1pPr>
          </a:lstStyle>
          <a:p>
            <a:r>
              <a:rPr lang="en-US" smtClean="0"/>
              <a:t>Click icon to add picture</a:t>
            </a:r>
            <a:endParaRPr lang="en-IE" dirty="0"/>
          </a:p>
        </p:txBody>
      </p:sp>
      <p:sp>
        <p:nvSpPr>
          <p:cNvPr id="18" name="Freeform 5"/>
          <p:cNvSpPr>
            <a:spLocks/>
          </p:cNvSpPr>
          <p:nvPr userDrawn="1"/>
        </p:nvSpPr>
        <p:spPr bwMode="auto">
          <a:xfrm>
            <a:off x="0" y="0"/>
            <a:ext cx="5022850" cy="5143500"/>
          </a:xfrm>
          <a:custGeom>
            <a:avLst/>
            <a:gdLst>
              <a:gd name="T0" fmla="*/ 0 w 1581"/>
              <a:gd name="T1" fmla="*/ 0 h 2160"/>
              <a:gd name="T2" fmla="*/ 0 w 1581"/>
              <a:gd name="T3" fmla="*/ 2160 h 2160"/>
              <a:gd name="T4" fmla="*/ 1098 w 1581"/>
              <a:gd name="T5" fmla="*/ 2160 h 2160"/>
              <a:gd name="T6" fmla="*/ 1294 w 1581"/>
              <a:gd name="T7" fmla="*/ 1971 h 2160"/>
              <a:gd name="T8" fmla="*/ 1511 w 1581"/>
              <a:gd name="T9" fmla="*/ 1542 h 2160"/>
              <a:gd name="T10" fmla="*/ 1568 w 1581"/>
              <a:gd name="T11" fmla="*/ 1168 h 2160"/>
              <a:gd name="T12" fmla="*/ 1581 w 1581"/>
              <a:gd name="T13" fmla="*/ 819 h 2160"/>
              <a:gd name="T14" fmla="*/ 1581 w 1581"/>
              <a:gd name="T15" fmla="*/ 0 h 2160"/>
              <a:gd name="T16" fmla="*/ 0 w 1581"/>
              <a:gd name="T17"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1" h="2160">
                <a:moveTo>
                  <a:pt x="0" y="0"/>
                </a:moveTo>
                <a:cubicBezTo>
                  <a:pt x="0" y="2160"/>
                  <a:pt x="0" y="2160"/>
                  <a:pt x="0" y="2160"/>
                </a:cubicBezTo>
                <a:cubicBezTo>
                  <a:pt x="1098" y="2160"/>
                  <a:pt x="1098" y="2160"/>
                  <a:pt x="1098" y="2160"/>
                </a:cubicBezTo>
                <a:cubicBezTo>
                  <a:pt x="1168" y="2106"/>
                  <a:pt x="1234" y="2043"/>
                  <a:pt x="1294" y="1971"/>
                </a:cubicBezTo>
                <a:cubicBezTo>
                  <a:pt x="1392" y="1856"/>
                  <a:pt x="1464" y="1713"/>
                  <a:pt x="1511" y="1542"/>
                </a:cubicBezTo>
                <a:cubicBezTo>
                  <a:pt x="1540" y="1431"/>
                  <a:pt x="1560" y="1306"/>
                  <a:pt x="1568" y="1168"/>
                </a:cubicBezTo>
                <a:cubicBezTo>
                  <a:pt x="1577" y="1029"/>
                  <a:pt x="1581" y="913"/>
                  <a:pt x="1581" y="819"/>
                </a:cubicBezTo>
                <a:cubicBezTo>
                  <a:pt x="1581" y="819"/>
                  <a:pt x="1581" y="444"/>
                  <a:pt x="1581" y="0"/>
                </a:cubicBezTo>
                <a:lnTo>
                  <a:pt x="0" y="0"/>
                </a:ln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4" name="Date Placeholder 3"/>
          <p:cNvSpPr>
            <a:spLocks noGrp="1"/>
          </p:cNvSpPr>
          <p:nvPr>
            <p:ph type="dt" sz="half" idx="10"/>
          </p:nvPr>
        </p:nvSpPr>
        <p:spPr/>
        <p:txBody>
          <a:bodyPr/>
          <a:lstStyle>
            <a:lvl1pPr>
              <a:defRPr>
                <a:solidFill>
                  <a:schemeClr val="accent1"/>
                </a:solidFill>
              </a:defRPr>
            </a:lvl1pPr>
          </a:lstStyle>
          <a:p>
            <a:pPr defTabSz="685800">
              <a:buClrTx/>
            </a:pPr>
            <a:fld id="{5F0D03D8-D5DA-4D81-9462-49F4E48E06A2}" type="datetime1">
              <a:rPr lang="en-IE" kern="1200" smtClean="0">
                <a:solidFill>
                  <a:srgbClr val="00667D"/>
                </a:solidFill>
                <a:latin typeface="Calibri"/>
                <a:ea typeface="+mn-ea"/>
                <a:cs typeface="+mn-cs"/>
              </a:rPr>
              <a:pPr defTabSz="685800">
                <a:buClrTx/>
              </a:pPr>
              <a:t>15/10/2019</a:t>
            </a:fld>
            <a:endParaRPr lang="en-IE" kern="1200" dirty="0">
              <a:solidFill>
                <a:srgbClr val="00667D"/>
              </a:solidFill>
              <a:latin typeface="Calibri"/>
              <a:ea typeface="+mn-ea"/>
              <a:cs typeface="+mn-cs"/>
            </a:endParaRPr>
          </a:p>
        </p:txBody>
      </p:sp>
      <p:sp>
        <p:nvSpPr>
          <p:cNvPr id="5" name="Footer Placeholder 4"/>
          <p:cNvSpPr>
            <a:spLocks noGrp="1"/>
          </p:cNvSpPr>
          <p:nvPr>
            <p:ph type="ftr" sz="quarter" idx="11"/>
          </p:nvPr>
        </p:nvSpPr>
        <p:spPr>
          <a:xfrm>
            <a:off x="3952189" y="4724847"/>
            <a:ext cx="3796646" cy="273844"/>
          </a:xfrm>
        </p:spPr>
        <p:txBody>
          <a:bodyPr/>
          <a:lstStyle>
            <a:lvl1pPr>
              <a:defRPr>
                <a:solidFill>
                  <a:schemeClr val="bg1"/>
                </a:solidFill>
              </a:defRPr>
            </a:lvl1pPr>
          </a:lstStyle>
          <a:p>
            <a:pPr defTabSz="685800">
              <a:buClrTx/>
            </a:pPr>
            <a:endParaRPr lang="en-IE" kern="1200" dirty="0">
              <a:solidFill>
                <a:prstClr val="white"/>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solidFill>
              </a:defRPr>
            </a:lvl1pPr>
          </a:lstStyle>
          <a:p>
            <a:pPr defTabSz="685800">
              <a:buClrTx/>
            </a:pPr>
            <a:fld id="{66D7C2A8-3574-48AF-9B9F-6538CE887783}" type="slidenum">
              <a:rPr lang="en-IE" kern="1200" smtClean="0">
                <a:solidFill>
                  <a:srgbClr val="00667D"/>
                </a:solidFill>
                <a:latin typeface="Calibri"/>
                <a:ea typeface="+mn-ea"/>
                <a:cs typeface="+mn-cs"/>
              </a:rPr>
              <a:pPr defTabSz="685800">
                <a:buClrTx/>
              </a:pPr>
              <a:t>‹#›</a:t>
            </a:fld>
            <a:endParaRPr lang="en-IE" kern="1200" dirty="0">
              <a:solidFill>
                <a:srgbClr val="00667D"/>
              </a:solidFill>
              <a:latin typeface="Calibri"/>
              <a:ea typeface="+mn-ea"/>
              <a:cs typeface="+mn-cs"/>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88099" y="1258490"/>
            <a:ext cx="2875326" cy="1966913"/>
          </a:xfrm>
          <a:prstGeom prst="rect">
            <a:avLst/>
          </a:prstGeom>
        </p:spPr>
      </p:pic>
      <p:sp>
        <p:nvSpPr>
          <p:cNvPr id="7" name="Text Placeholder 6"/>
          <p:cNvSpPr>
            <a:spLocks noGrp="1"/>
          </p:cNvSpPr>
          <p:nvPr>
            <p:ph type="body" sz="quarter" idx="14"/>
          </p:nvPr>
        </p:nvSpPr>
        <p:spPr>
          <a:xfrm>
            <a:off x="654673" y="1237710"/>
            <a:ext cx="3379166" cy="3289641"/>
          </a:xfrm>
        </p:spPr>
        <p:txBody>
          <a:bodyPr>
            <a:noAutofit/>
          </a:bodyPr>
          <a:lstStyle>
            <a:lvl1pPr marL="0" indent="0">
              <a:spcBef>
                <a:spcPts val="1519"/>
              </a:spcBef>
              <a:buNone/>
              <a:defRPr sz="1350" b="1">
                <a:solidFill>
                  <a:schemeClr val="accent2"/>
                </a:solidFill>
              </a:defRPr>
            </a:lvl1pPr>
            <a:lvl2pPr marL="0" indent="0">
              <a:spcBef>
                <a:spcPts val="225"/>
              </a:spcBef>
              <a:buNone/>
              <a:defRPr sz="1350"/>
            </a:lvl2pPr>
          </a:lstStyle>
          <a:p>
            <a:pPr lvl="0"/>
            <a:r>
              <a:rPr lang="en-US" smtClean="0"/>
              <a:t>Click to edit Master text styles</a:t>
            </a:r>
          </a:p>
          <a:p>
            <a:pPr lvl="1"/>
            <a:r>
              <a:rPr lang="en-US" smtClean="0"/>
              <a:t>Second level</a:t>
            </a:r>
          </a:p>
        </p:txBody>
      </p:sp>
      <p:pic>
        <p:nvPicPr>
          <p:cNvPr id="10" name="Picture 9"/>
          <p:cNvPicPr>
            <a:picLocks noChangeAspect="1"/>
          </p:cNvPicPr>
          <p:nvPr userDrawn="1"/>
        </p:nvPicPr>
        <p:blipFill rotWithShape="1">
          <a:blip r:embed="rId3" cstate="email">
            <a:biLevel thresh="25000"/>
            <a:extLst>
              <a:ext uri="{28A0092B-C50C-407E-A947-70E740481C1C}">
                <a14:useLocalDpi xmlns:a14="http://schemas.microsoft.com/office/drawing/2010/main"/>
              </a:ext>
            </a:extLst>
          </a:blip>
          <a:srcRect/>
          <a:stretch/>
        </p:blipFill>
        <p:spPr>
          <a:xfrm>
            <a:off x="8009559" y="4527351"/>
            <a:ext cx="895570" cy="442568"/>
          </a:xfrm>
          <a:prstGeom prst="rect">
            <a:avLst/>
          </a:prstGeom>
          <a:noFill/>
          <a:ln>
            <a:noFill/>
          </a:ln>
        </p:spPr>
      </p:pic>
    </p:spTree>
    <p:extLst>
      <p:ext uri="{BB962C8B-B14F-4D97-AF65-F5344CB8AC3E}">
        <p14:creationId xmlns:p14="http://schemas.microsoft.com/office/powerpoint/2010/main" val="3960454432"/>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ext &amp; Image">
    <p:spTree>
      <p:nvGrpSpPr>
        <p:cNvPr id="1" name=""/>
        <p:cNvGrpSpPr/>
        <p:nvPr/>
      </p:nvGrpSpPr>
      <p:grpSpPr>
        <a:xfrm>
          <a:off x="0" y="0"/>
          <a:ext cx="0" cy="0"/>
          <a:chOff x="0" y="0"/>
          <a:chExt cx="0" cy="0"/>
        </a:xfrm>
      </p:grpSpPr>
      <p:sp>
        <p:nvSpPr>
          <p:cNvPr id="2" name="Title 1"/>
          <p:cNvSpPr>
            <a:spLocks noGrp="1"/>
          </p:cNvSpPr>
          <p:nvPr>
            <p:ph type="title"/>
          </p:nvPr>
        </p:nvSpPr>
        <p:spPr>
          <a:xfrm>
            <a:off x="656579" y="505233"/>
            <a:ext cx="3549663" cy="618173"/>
          </a:xfrm>
        </p:spPr>
        <p:txBody>
          <a:bodyPr/>
          <a:lstStyle/>
          <a:p>
            <a:r>
              <a:rPr lang="en-US" smtClean="0"/>
              <a:t>Click to edit Master title style</a:t>
            </a:r>
            <a:endParaRPr lang="en-IE" dirty="0"/>
          </a:p>
        </p:txBody>
      </p:sp>
      <p:sp>
        <p:nvSpPr>
          <p:cNvPr id="3" name="Content Placeholder 2"/>
          <p:cNvSpPr>
            <a:spLocks noGrp="1"/>
          </p:cNvSpPr>
          <p:nvPr>
            <p:ph sz="half" idx="1"/>
          </p:nvPr>
        </p:nvSpPr>
        <p:spPr>
          <a:xfrm>
            <a:off x="656579" y="1240974"/>
            <a:ext cx="3549663" cy="308936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dirty="0"/>
          </a:p>
        </p:txBody>
      </p:sp>
      <p:sp>
        <p:nvSpPr>
          <p:cNvPr id="10" name="Picture Placeholder 9"/>
          <p:cNvSpPr>
            <a:spLocks noGrp="1"/>
          </p:cNvSpPr>
          <p:nvPr>
            <p:ph type="pic" sz="quarter" idx="13"/>
          </p:nvPr>
        </p:nvSpPr>
        <p:spPr>
          <a:xfrm>
            <a:off x="4693922" y="1240974"/>
            <a:ext cx="3770811" cy="3089366"/>
          </a:xfrm>
        </p:spPr>
        <p:txBody>
          <a:bodyPr/>
          <a:lstStyle/>
          <a:p>
            <a:r>
              <a:rPr lang="en-US" smtClean="0"/>
              <a:t>Click icon to add picture</a:t>
            </a:r>
            <a:endParaRPr lang="en-IE" dirty="0"/>
          </a:p>
        </p:txBody>
      </p:sp>
      <p:cxnSp>
        <p:nvCxnSpPr>
          <p:cNvPr id="12" name="Straight Connector 11"/>
          <p:cNvCxnSpPr/>
          <p:nvPr userDrawn="1"/>
        </p:nvCxnSpPr>
        <p:spPr>
          <a:xfrm>
            <a:off x="656579" y="421889"/>
            <a:ext cx="3549663" cy="0"/>
          </a:xfrm>
          <a:prstGeom prst="line">
            <a:avLst/>
          </a:prstGeom>
          <a:ln w="254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9" name="Date Placeholder 8"/>
          <p:cNvSpPr>
            <a:spLocks noGrp="1"/>
          </p:cNvSpPr>
          <p:nvPr>
            <p:ph type="dt" sz="half" idx="14"/>
          </p:nvPr>
        </p:nvSpPr>
        <p:spPr/>
        <p:txBody>
          <a:bodyPr/>
          <a:lstStyle/>
          <a:p>
            <a:pPr defTabSz="685800">
              <a:buClrTx/>
            </a:pPr>
            <a:fld id="{8ECA2EE0-FA25-4DDB-90B5-8483C274EB62}" type="datetime1">
              <a:rPr lang="en-IE" kern="1200" smtClean="0">
                <a:solidFill>
                  <a:srgbClr val="26CAD3"/>
                </a:solidFill>
                <a:latin typeface="Calibri"/>
                <a:ea typeface="+mn-ea"/>
                <a:cs typeface="+mn-cs"/>
              </a:rPr>
              <a:pPr defTabSz="685800">
                <a:buClrTx/>
              </a:pPr>
              <a:t>15/10/2019</a:t>
            </a:fld>
            <a:endParaRPr lang="en-IE" kern="1200" dirty="0">
              <a:solidFill>
                <a:srgbClr val="26CAD3"/>
              </a:solidFill>
              <a:latin typeface="Calibri"/>
              <a:ea typeface="+mn-ea"/>
              <a:cs typeface="+mn-cs"/>
            </a:endParaRPr>
          </a:p>
        </p:txBody>
      </p:sp>
      <p:sp>
        <p:nvSpPr>
          <p:cNvPr id="14" name="Footer Placeholder 13"/>
          <p:cNvSpPr>
            <a:spLocks noGrp="1"/>
          </p:cNvSpPr>
          <p:nvPr>
            <p:ph type="ftr" sz="quarter" idx="15"/>
          </p:nvPr>
        </p:nvSpPr>
        <p:spPr/>
        <p:txBody>
          <a:bodyPr/>
          <a:lstStyle/>
          <a:p>
            <a:pPr defTabSz="685800">
              <a:buClrTx/>
            </a:pPr>
            <a:endParaRPr lang="en-IE" kern="1200" dirty="0">
              <a:solidFill>
                <a:srgbClr val="26CAD3"/>
              </a:solidFill>
              <a:latin typeface="Calibri"/>
              <a:ea typeface="+mn-ea"/>
              <a:cs typeface="+mn-cs"/>
            </a:endParaRPr>
          </a:p>
        </p:txBody>
      </p:sp>
      <p:sp>
        <p:nvSpPr>
          <p:cNvPr id="15" name="Slide Number Placeholder 14"/>
          <p:cNvSpPr>
            <a:spLocks noGrp="1"/>
          </p:cNvSpPr>
          <p:nvPr>
            <p:ph type="sldNum" sz="quarter" idx="16"/>
          </p:nvPr>
        </p:nvSpPr>
        <p:spPr/>
        <p:txBody>
          <a:bodyPr/>
          <a:lstStyle/>
          <a:p>
            <a:pPr defTabSz="685800">
              <a:buClrTx/>
            </a:pPr>
            <a:fld id="{66D7C2A8-3574-48AF-9B9F-6538CE887783}" type="slidenum">
              <a:rPr lang="en-IE" kern="1200" smtClean="0">
                <a:solidFill>
                  <a:srgbClr val="26CAD3"/>
                </a:solidFill>
                <a:latin typeface="Calibri"/>
                <a:ea typeface="+mn-ea"/>
                <a:cs typeface="+mn-cs"/>
              </a:rPr>
              <a:pPr defTabSz="685800">
                <a:buClrTx/>
              </a:pPr>
              <a:t>‹#›</a:t>
            </a:fld>
            <a:endParaRPr lang="en-IE" kern="1200" dirty="0">
              <a:solidFill>
                <a:srgbClr val="26CAD3"/>
              </a:solidFill>
              <a:latin typeface="Calibri"/>
              <a:ea typeface="+mn-ea"/>
              <a:cs typeface="+mn-cs"/>
            </a:endParaRP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44814" y="4461098"/>
            <a:ext cx="1498512" cy="619145"/>
          </a:xfrm>
          <a:prstGeom prst="rect">
            <a:avLst/>
          </a:prstGeom>
        </p:spPr>
      </p:pic>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91328" y="4673446"/>
            <a:ext cx="2014276" cy="378719"/>
          </a:xfrm>
          <a:prstGeom prst="rect">
            <a:avLst/>
          </a:prstGeom>
        </p:spPr>
      </p:pic>
      <p:grpSp>
        <p:nvGrpSpPr>
          <p:cNvPr id="17" name="Group 16"/>
          <p:cNvGrpSpPr/>
          <p:nvPr userDrawn="1"/>
        </p:nvGrpSpPr>
        <p:grpSpPr>
          <a:xfrm>
            <a:off x="595313" y="4655713"/>
            <a:ext cx="3116151" cy="396452"/>
            <a:chOff x="586349" y="5903692"/>
            <a:chExt cx="3282633" cy="699935"/>
          </a:xfrm>
        </p:grpSpPr>
        <p:pic>
          <p:nvPicPr>
            <p:cNvPr id="18" name="Picture 17"/>
            <p:cNvPicPr>
              <a:picLocks noChangeAspect="1"/>
            </p:cNvPicPr>
            <p:nvPr/>
          </p:nvPicPr>
          <p:blipFill rotWithShape="1">
            <a:blip r:embed="rId4" cstate="email">
              <a:extLst>
                <a:ext uri="{28A0092B-C50C-407E-A947-70E740481C1C}">
                  <a14:useLocalDpi xmlns:a14="http://schemas.microsoft.com/office/drawing/2010/main"/>
                </a:ext>
              </a:extLst>
            </a:blip>
            <a:srcRect l="11807" t="40870" r="47831" b="41228"/>
            <a:stretch/>
          </p:blipFill>
          <p:spPr>
            <a:xfrm>
              <a:off x="586349" y="5970644"/>
              <a:ext cx="1724629" cy="553581"/>
            </a:xfrm>
            <a:prstGeom prst="rect">
              <a:avLst/>
            </a:prstGeom>
          </p:spPr>
        </p:pic>
        <p:pic>
          <p:nvPicPr>
            <p:cNvPr id="19" name="Picture 1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1007" y="5903692"/>
              <a:ext cx="897975" cy="699935"/>
            </a:xfrm>
            <a:prstGeom prst="rect">
              <a:avLst/>
            </a:prstGeom>
          </p:spPr>
        </p:pic>
      </p:grpSp>
    </p:spTree>
    <p:extLst>
      <p:ext uri="{BB962C8B-B14F-4D97-AF65-F5344CB8AC3E}">
        <p14:creationId xmlns:p14="http://schemas.microsoft.com/office/powerpoint/2010/main" val="3627673730"/>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Image only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pPr defTabSz="685800">
              <a:buClrTx/>
            </a:pPr>
            <a:fld id="{8E65AF94-9857-4F14-B955-E63FB5701B7B}" type="datetime1">
              <a:rPr lang="en-IE" kern="1200" smtClean="0">
                <a:solidFill>
                  <a:prstClr val="white"/>
                </a:solidFill>
                <a:latin typeface="Calibri"/>
                <a:ea typeface="+mn-ea"/>
                <a:cs typeface="+mn-cs"/>
              </a:rPr>
              <a:pPr defTabSz="685800">
                <a:buClrTx/>
              </a:pPr>
              <a:t>15/10/2019</a:t>
            </a:fld>
            <a:endParaRPr lang="en-IE" kern="1200" dirty="0">
              <a:solidFill>
                <a:prstClr val="white"/>
              </a:solidFill>
              <a:latin typeface="Calibri"/>
              <a:ea typeface="+mn-ea"/>
              <a:cs typeface="+mn-cs"/>
            </a:endParaRPr>
          </a:p>
        </p:txBody>
      </p:sp>
      <p:sp>
        <p:nvSpPr>
          <p:cNvPr id="4" name="Footer Placeholder 3"/>
          <p:cNvSpPr>
            <a:spLocks noGrp="1"/>
          </p:cNvSpPr>
          <p:nvPr>
            <p:ph type="ftr" sz="quarter" idx="11"/>
          </p:nvPr>
        </p:nvSpPr>
        <p:spPr/>
        <p:txBody>
          <a:bodyPr/>
          <a:lstStyle>
            <a:lvl1pPr>
              <a:defRPr>
                <a:solidFill>
                  <a:schemeClr val="bg1"/>
                </a:solidFill>
              </a:defRPr>
            </a:lvl1pPr>
          </a:lstStyle>
          <a:p>
            <a:pPr defTabSz="685800">
              <a:buClrTx/>
            </a:pPr>
            <a:endParaRPr lang="en-IE" kern="1200" dirty="0">
              <a:solidFill>
                <a:prstClr val="white"/>
              </a:solidFill>
              <a:latin typeface="Calibri"/>
              <a:ea typeface="+mn-ea"/>
              <a:cs typeface="+mn-cs"/>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pPr defTabSz="685800">
              <a:buClrTx/>
            </a:pPr>
            <a:fld id="{66D7C2A8-3574-48AF-9B9F-6538CE887783}" type="slidenum">
              <a:rPr lang="en-IE" kern="1200" smtClean="0">
                <a:solidFill>
                  <a:prstClr val="white"/>
                </a:solidFill>
                <a:latin typeface="Calibri"/>
                <a:ea typeface="+mn-ea"/>
                <a:cs typeface="+mn-cs"/>
              </a:rPr>
              <a:pPr defTabSz="685800">
                <a:buClrTx/>
              </a:pPr>
              <a:t>‹#›</a:t>
            </a:fld>
            <a:endParaRPr lang="en-IE" kern="1200" dirty="0">
              <a:solidFill>
                <a:prstClr val="white"/>
              </a:solidFill>
              <a:latin typeface="Calibri"/>
              <a:ea typeface="+mn-ea"/>
              <a:cs typeface="+mn-cs"/>
            </a:endParaRPr>
          </a:p>
        </p:txBody>
      </p:sp>
      <p:sp>
        <p:nvSpPr>
          <p:cNvPr id="16" name="TextBox 15"/>
          <p:cNvSpPr txBox="1"/>
          <p:nvPr userDrawn="1"/>
        </p:nvSpPr>
        <p:spPr>
          <a:xfrm>
            <a:off x="7236490" y="5375078"/>
            <a:ext cx="1159292" cy="32624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760" b="0" i="0" u="none" strike="noStrike" kern="1200" cap="none" spc="0" normalizeH="0" baseline="0" noProof="0" dirty="0">
                <a:ln>
                  <a:noFill/>
                </a:ln>
                <a:solidFill>
                  <a:prstClr val="black"/>
                </a:solidFill>
                <a:effectLst/>
                <a:uLnTx/>
                <a:uFillTx/>
                <a:latin typeface="Calibri"/>
                <a:ea typeface="+mn-ea"/>
                <a:cs typeface="+mn-cs"/>
              </a:rPr>
              <a:t>Use Format Background </a:t>
            </a:r>
            <a:br>
              <a:rPr kumimoji="0" lang="en-GB" sz="760" b="0" i="0" u="none" strike="noStrike" kern="1200" cap="none" spc="0" normalizeH="0" baseline="0" noProof="0" dirty="0">
                <a:ln>
                  <a:noFill/>
                </a:ln>
                <a:solidFill>
                  <a:prstClr val="black"/>
                </a:solidFill>
                <a:effectLst/>
                <a:uLnTx/>
                <a:uFillTx/>
                <a:latin typeface="Calibri"/>
                <a:ea typeface="+mn-ea"/>
                <a:cs typeface="+mn-cs"/>
              </a:rPr>
            </a:br>
            <a:r>
              <a:rPr kumimoji="0" lang="en-GB" sz="760" b="0" i="0" u="none" strike="noStrike" kern="1200" cap="none" spc="0" normalizeH="0" baseline="0" noProof="0" dirty="0">
                <a:ln>
                  <a:noFill/>
                </a:ln>
                <a:solidFill>
                  <a:prstClr val="black"/>
                </a:solidFill>
                <a:effectLst/>
                <a:uLnTx/>
                <a:uFillTx/>
                <a:latin typeface="Calibri"/>
                <a:ea typeface="+mn-ea"/>
                <a:cs typeface="+mn-cs"/>
              </a:rPr>
              <a:t>to change the image fill</a:t>
            </a:r>
            <a:endParaRPr kumimoji="0" lang="en-IE" sz="76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3841390"/>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983" y="1855338"/>
            <a:ext cx="5129892" cy="3180670"/>
          </a:xfrm>
        </p:spPr>
        <p:txBody>
          <a:bodyPr anchor="b" anchorCtr="0"/>
          <a:lstStyle>
            <a:lvl1pPr>
              <a:lnSpc>
                <a:spcPct val="70000"/>
              </a:lnSpc>
              <a:defRPr sz="5400">
                <a:solidFill>
                  <a:schemeClr val="bg1"/>
                </a:solidFill>
              </a:defRPr>
            </a:lvl1pPr>
          </a:lstStyle>
          <a:p>
            <a:r>
              <a:rPr lang="en-US" dirty="0" smtClean="0"/>
              <a:t>Click to add thank you</a:t>
            </a:r>
            <a:endParaRPr lang="en-IE" dirty="0"/>
          </a:p>
        </p:txBody>
      </p:sp>
    </p:spTree>
    <p:extLst>
      <p:ext uri="{BB962C8B-B14F-4D97-AF65-F5344CB8AC3E}">
        <p14:creationId xmlns:p14="http://schemas.microsoft.com/office/powerpoint/2010/main" val="3262496339"/>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hank You Boing Fo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6511" y="3492980"/>
            <a:ext cx="3246976" cy="1343339"/>
          </a:xfrm>
          <a:prstGeom prst="rect">
            <a:avLst/>
          </a:prstGeom>
          <a:noFill/>
          <a:ln>
            <a:noFill/>
          </a:ln>
        </p:spPr>
      </p:pic>
    </p:spTree>
    <p:extLst>
      <p:ext uri="{BB962C8B-B14F-4D97-AF65-F5344CB8AC3E}">
        <p14:creationId xmlns:p14="http://schemas.microsoft.com/office/powerpoint/2010/main" val="1627746286"/>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a:buClrTx/>
            </a:pPr>
            <a:fld id="{3BBC8CBF-CC86-4A15-B56A-8624C61EA3FE}" type="datetime1">
              <a:rPr lang="en-IE" kern="1200" smtClean="0">
                <a:solidFill>
                  <a:srgbClr val="26CAD3"/>
                </a:solidFill>
                <a:latin typeface="Calibri"/>
                <a:ea typeface="+mn-ea"/>
                <a:cs typeface="+mn-cs"/>
              </a:rPr>
              <a:pPr defTabSz="685800">
                <a:buClrTx/>
              </a:pPr>
              <a:t>15/10/2019</a:t>
            </a:fld>
            <a:endParaRPr lang="en-US" kern="1200">
              <a:solidFill>
                <a:srgbClr val="26CAD3"/>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srgbClr val="26CAD3"/>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975AC64F-5B5F-4BE3-BDB6-C9ECBEA6CE71}" type="slidenum">
              <a:rPr lang="en-US" kern="1200" smtClean="0">
                <a:solidFill>
                  <a:srgbClr val="26CAD3"/>
                </a:solidFill>
                <a:latin typeface="Calibri"/>
                <a:ea typeface="+mn-ea"/>
                <a:cs typeface="+mn-cs"/>
              </a:rPr>
              <a:pPr defTabSz="685800">
                <a:buClrTx/>
              </a:pPr>
              <a:t>‹#›</a:t>
            </a:fld>
            <a:endParaRPr lang="en-US" kern="1200">
              <a:solidFill>
                <a:srgbClr val="26CAD3"/>
              </a:solidFill>
              <a:latin typeface="Calibri"/>
              <a:ea typeface="+mn-ea"/>
              <a:cs typeface="+mn-cs"/>
            </a:endParaRPr>
          </a:p>
        </p:txBody>
      </p:sp>
    </p:spTree>
    <p:extLst>
      <p:ext uri="{BB962C8B-B14F-4D97-AF65-F5344CB8AC3E}">
        <p14:creationId xmlns:p14="http://schemas.microsoft.com/office/powerpoint/2010/main" val="2429629887"/>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 name="Freeform 5"/>
          <p:cNvSpPr>
            <a:spLocks/>
          </p:cNvSpPr>
          <p:nvPr userDrawn="1"/>
        </p:nvSpPr>
        <p:spPr bwMode="auto">
          <a:xfrm>
            <a:off x="-6861" y="2"/>
            <a:ext cx="6635045" cy="4272100"/>
          </a:xfrm>
          <a:custGeom>
            <a:avLst/>
            <a:gdLst>
              <a:gd name="T0" fmla="*/ 0 w 5867"/>
              <a:gd name="T1" fmla="*/ 0 h 4320"/>
              <a:gd name="T2" fmla="*/ 0 w 5867"/>
              <a:gd name="T3" fmla="*/ 4320 h 4320"/>
              <a:gd name="T4" fmla="*/ 3187 w 5867"/>
              <a:gd name="T5" fmla="*/ 4320 h 4320"/>
              <a:gd name="T6" fmla="*/ 4630 w 5867"/>
              <a:gd name="T7" fmla="*/ 3063 h 4320"/>
              <a:gd name="T8" fmla="*/ 5669 w 5867"/>
              <a:gd name="T9" fmla="*/ 1003 h 4320"/>
              <a:gd name="T10" fmla="*/ 5867 w 5867"/>
              <a:gd name="T11" fmla="*/ 0 h 4320"/>
              <a:gd name="T12" fmla="*/ 0 w 5867"/>
              <a:gd name="T13" fmla="*/ 0 h 4320"/>
              <a:gd name="connsiteX0" fmla="*/ 1517 w 11517"/>
              <a:gd name="connsiteY0" fmla="*/ 0 h 10474"/>
              <a:gd name="connsiteX1" fmla="*/ 0 w 11517"/>
              <a:gd name="connsiteY1" fmla="*/ 10082 h 10474"/>
              <a:gd name="connsiteX2" fmla="*/ 1517 w 11517"/>
              <a:gd name="connsiteY2" fmla="*/ 10000 h 10474"/>
              <a:gd name="connsiteX3" fmla="*/ 6949 w 11517"/>
              <a:gd name="connsiteY3" fmla="*/ 10000 h 10474"/>
              <a:gd name="connsiteX4" fmla="*/ 9409 w 11517"/>
              <a:gd name="connsiteY4" fmla="*/ 7090 h 10474"/>
              <a:gd name="connsiteX5" fmla="*/ 11180 w 11517"/>
              <a:gd name="connsiteY5" fmla="*/ 2322 h 10474"/>
              <a:gd name="connsiteX6" fmla="*/ 11517 w 11517"/>
              <a:gd name="connsiteY6" fmla="*/ 0 h 10474"/>
              <a:gd name="connsiteX7" fmla="*/ 1517 w 11517"/>
              <a:gd name="connsiteY7" fmla="*/ 0 h 10474"/>
              <a:gd name="connsiteX0" fmla="*/ 1517 w 11517"/>
              <a:gd name="connsiteY0" fmla="*/ 0 h 10082"/>
              <a:gd name="connsiteX1" fmla="*/ 0 w 11517"/>
              <a:gd name="connsiteY1" fmla="*/ 10082 h 10082"/>
              <a:gd name="connsiteX2" fmla="*/ 1517 w 11517"/>
              <a:gd name="connsiteY2" fmla="*/ 10000 h 10082"/>
              <a:gd name="connsiteX3" fmla="*/ 6949 w 11517"/>
              <a:gd name="connsiteY3" fmla="*/ 10000 h 10082"/>
              <a:gd name="connsiteX4" fmla="*/ 9409 w 11517"/>
              <a:gd name="connsiteY4" fmla="*/ 7090 h 10082"/>
              <a:gd name="connsiteX5" fmla="*/ 11180 w 11517"/>
              <a:gd name="connsiteY5" fmla="*/ 2322 h 10082"/>
              <a:gd name="connsiteX6" fmla="*/ 11517 w 11517"/>
              <a:gd name="connsiteY6" fmla="*/ 0 h 10082"/>
              <a:gd name="connsiteX7" fmla="*/ 1517 w 11517"/>
              <a:gd name="connsiteY7" fmla="*/ 0 h 10082"/>
              <a:gd name="connsiteX0" fmla="*/ 1488 w 11488"/>
              <a:gd name="connsiteY0" fmla="*/ 0 h 10015"/>
              <a:gd name="connsiteX1" fmla="*/ 1 w 11488"/>
              <a:gd name="connsiteY1" fmla="*/ 10015 h 10015"/>
              <a:gd name="connsiteX2" fmla="*/ 1488 w 11488"/>
              <a:gd name="connsiteY2" fmla="*/ 10000 h 10015"/>
              <a:gd name="connsiteX3" fmla="*/ 6920 w 11488"/>
              <a:gd name="connsiteY3" fmla="*/ 10000 h 10015"/>
              <a:gd name="connsiteX4" fmla="*/ 9380 w 11488"/>
              <a:gd name="connsiteY4" fmla="*/ 7090 h 10015"/>
              <a:gd name="connsiteX5" fmla="*/ 11151 w 11488"/>
              <a:gd name="connsiteY5" fmla="*/ 2322 h 10015"/>
              <a:gd name="connsiteX6" fmla="*/ 11488 w 11488"/>
              <a:gd name="connsiteY6" fmla="*/ 0 h 10015"/>
              <a:gd name="connsiteX7" fmla="*/ 1488 w 11488"/>
              <a:gd name="connsiteY7" fmla="*/ 0 h 10015"/>
              <a:gd name="connsiteX0" fmla="*/ 24 w 11488"/>
              <a:gd name="connsiteY0" fmla="*/ 22 h 10015"/>
              <a:gd name="connsiteX1" fmla="*/ 1 w 11488"/>
              <a:gd name="connsiteY1" fmla="*/ 10015 h 10015"/>
              <a:gd name="connsiteX2" fmla="*/ 1488 w 11488"/>
              <a:gd name="connsiteY2" fmla="*/ 10000 h 10015"/>
              <a:gd name="connsiteX3" fmla="*/ 6920 w 11488"/>
              <a:gd name="connsiteY3" fmla="*/ 10000 h 10015"/>
              <a:gd name="connsiteX4" fmla="*/ 9380 w 11488"/>
              <a:gd name="connsiteY4" fmla="*/ 7090 h 10015"/>
              <a:gd name="connsiteX5" fmla="*/ 11151 w 11488"/>
              <a:gd name="connsiteY5" fmla="*/ 2322 h 10015"/>
              <a:gd name="connsiteX6" fmla="*/ 11488 w 11488"/>
              <a:gd name="connsiteY6" fmla="*/ 0 h 10015"/>
              <a:gd name="connsiteX7" fmla="*/ 24 w 11488"/>
              <a:gd name="connsiteY7" fmla="*/ 22 h 10015"/>
              <a:gd name="connsiteX0" fmla="*/ 24 w 11488"/>
              <a:gd name="connsiteY0" fmla="*/ 469 h 10015"/>
              <a:gd name="connsiteX1" fmla="*/ 1 w 11488"/>
              <a:gd name="connsiteY1" fmla="*/ 10015 h 10015"/>
              <a:gd name="connsiteX2" fmla="*/ 1488 w 11488"/>
              <a:gd name="connsiteY2" fmla="*/ 10000 h 10015"/>
              <a:gd name="connsiteX3" fmla="*/ 6920 w 11488"/>
              <a:gd name="connsiteY3" fmla="*/ 10000 h 10015"/>
              <a:gd name="connsiteX4" fmla="*/ 9380 w 11488"/>
              <a:gd name="connsiteY4" fmla="*/ 7090 h 10015"/>
              <a:gd name="connsiteX5" fmla="*/ 11151 w 11488"/>
              <a:gd name="connsiteY5" fmla="*/ 2322 h 10015"/>
              <a:gd name="connsiteX6" fmla="*/ 11488 w 11488"/>
              <a:gd name="connsiteY6" fmla="*/ 0 h 10015"/>
              <a:gd name="connsiteX7" fmla="*/ 24 w 11488"/>
              <a:gd name="connsiteY7" fmla="*/ 469 h 10015"/>
              <a:gd name="connsiteX0" fmla="*/ 40 w 11488"/>
              <a:gd name="connsiteY0" fmla="*/ 0 h 10015"/>
              <a:gd name="connsiteX1" fmla="*/ 1 w 11488"/>
              <a:gd name="connsiteY1" fmla="*/ 10015 h 10015"/>
              <a:gd name="connsiteX2" fmla="*/ 1488 w 11488"/>
              <a:gd name="connsiteY2" fmla="*/ 10000 h 10015"/>
              <a:gd name="connsiteX3" fmla="*/ 6920 w 11488"/>
              <a:gd name="connsiteY3" fmla="*/ 10000 h 10015"/>
              <a:gd name="connsiteX4" fmla="*/ 9380 w 11488"/>
              <a:gd name="connsiteY4" fmla="*/ 7090 h 10015"/>
              <a:gd name="connsiteX5" fmla="*/ 11151 w 11488"/>
              <a:gd name="connsiteY5" fmla="*/ 2322 h 10015"/>
              <a:gd name="connsiteX6" fmla="*/ 11488 w 11488"/>
              <a:gd name="connsiteY6" fmla="*/ 0 h 10015"/>
              <a:gd name="connsiteX7" fmla="*/ 40 w 11488"/>
              <a:gd name="connsiteY7" fmla="*/ 0 h 10015"/>
              <a:gd name="connsiteX0" fmla="*/ 7 w 11455"/>
              <a:gd name="connsiteY0" fmla="*/ 0 h 10015"/>
              <a:gd name="connsiteX1" fmla="*/ 1 w 11455"/>
              <a:gd name="connsiteY1" fmla="*/ 10015 h 10015"/>
              <a:gd name="connsiteX2" fmla="*/ 1455 w 11455"/>
              <a:gd name="connsiteY2" fmla="*/ 10000 h 10015"/>
              <a:gd name="connsiteX3" fmla="*/ 6887 w 11455"/>
              <a:gd name="connsiteY3" fmla="*/ 10000 h 10015"/>
              <a:gd name="connsiteX4" fmla="*/ 9347 w 11455"/>
              <a:gd name="connsiteY4" fmla="*/ 7090 h 10015"/>
              <a:gd name="connsiteX5" fmla="*/ 11118 w 11455"/>
              <a:gd name="connsiteY5" fmla="*/ 2322 h 10015"/>
              <a:gd name="connsiteX6" fmla="*/ 11455 w 11455"/>
              <a:gd name="connsiteY6" fmla="*/ 0 h 10015"/>
              <a:gd name="connsiteX7" fmla="*/ 7 w 11455"/>
              <a:gd name="connsiteY7" fmla="*/ 0 h 1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55" h="10015">
                <a:moveTo>
                  <a:pt x="7" y="0"/>
                </a:moveTo>
                <a:cubicBezTo>
                  <a:pt x="11" y="2412"/>
                  <a:pt x="-3" y="7603"/>
                  <a:pt x="1" y="10015"/>
                </a:cubicBezTo>
                <a:cubicBezTo>
                  <a:pt x="22" y="9966"/>
                  <a:pt x="307" y="10003"/>
                  <a:pt x="1455" y="10000"/>
                </a:cubicBezTo>
                <a:lnTo>
                  <a:pt x="6887" y="10000"/>
                </a:lnTo>
                <a:cubicBezTo>
                  <a:pt x="7790" y="9243"/>
                  <a:pt x="8609" y="8273"/>
                  <a:pt x="9347" y="7090"/>
                </a:cubicBezTo>
                <a:cubicBezTo>
                  <a:pt x="10143" y="5808"/>
                  <a:pt x="10739" y="4222"/>
                  <a:pt x="11118" y="2322"/>
                </a:cubicBezTo>
                <a:cubicBezTo>
                  <a:pt x="11259" y="1602"/>
                  <a:pt x="11371" y="826"/>
                  <a:pt x="11455" y="0"/>
                </a:cubicBezTo>
                <a:lnTo>
                  <a:pt x="7" y="0"/>
                </a:lnTo>
                <a:close/>
              </a:path>
            </a:pathLst>
          </a:custGeom>
          <a:solidFill>
            <a:schemeClr val="accent1"/>
          </a:solidFill>
          <a:ln>
            <a:noFill/>
          </a:ln>
        </p:spPr>
        <p:txBody>
          <a:bodyPr vert="horz" wrap="square" lIns="51435" tIns="25718" rIns="51435" bIns="25718"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IE" sz="1013" b="0" i="0" u="none" strike="noStrike" kern="1200" cap="none" spc="0" normalizeH="0" baseline="0" noProof="0">
              <a:ln>
                <a:noFill/>
              </a:ln>
              <a:solidFill>
                <a:prstClr val="black"/>
              </a:solidFill>
              <a:effectLst/>
              <a:uLnTx/>
              <a:uFillTx/>
              <a:latin typeface="Calibri"/>
              <a:ea typeface="+mn-ea"/>
              <a:cs typeface="+mn-cs"/>
            </a:endParaRPr>
          </a:p>
        </p:txBody>
      </p:sp>
      <p:sp>
        <p:nvSpPr>
          <p:cNvPr id="18" name="Title 1"/>
          <p:cNvSpPr>
            <a:spLocks noGrp="1"/>
          </p:cNvSpPr>
          <p:nvPr>
            <p:ph type="ctrTitle"/>
          </p:nvPr>
        </p:nvSpPr>
        <p:spPr>
          <a:xfrm>
            <a:off x="473697" y="327422"/>
            <a:ext cx="4812678" cy="1468385"/>
          </a:xfrm>
        </p:spPr>
        <p:txBody>
          <a:bodyPr anchor="b">
            <a:noAutofit/>
          </a:bodyPr>
          <a:lstStyle>
            <a:lvl1pPr algn="l">
              <a:lnSpc>
                <a:spcPct val="85000"/>
              </a:lnSpc>
              <a:defRPr sz="2475">
                <a:solidFill>
                  <a:schemeClr val="bg1"/>
                </a:solidFill>
              </a:defRPr>
            </a:lvl1pPr>
          </a:lstStyle>
          <a:p>
            <a:r>
              <a:rPr lang="en-US" smtClean="0"/>
              <a:t>Click to edit Master title style</a:t>
            </a:r>
            <a:endParaRPr lang="en-IE" dirty="0"/>
          </a:p>
        </p:txBody>
      </p:sp>
      <p:sp>
        <p:nvSpPr>
          <p:cNvPr id="19" name="Subtitle 2"/>
          <p:cNvSpPr>
            <a:spLocks noGrp="1"/>
          </p:cNvSpPr>
          <p:nvPr>
            <p:ph type="subTitle" idx="1"/>
          </p:nvPr>
        </p:nvSpPr>
        <p:spPr>
          <a:xfrm>
            <a:off x="473697" y="1762126"/>
            <a:ext cx="4812678" cy="1385888"/>
          </a:xfrm>
        </p:spPr>
        <p:txBody>
          <a:bodyPr>
            <a:noAutofit/>
          </a:bodyPr>
          <a:lstStyle>
            <a:lvl1pPr marL="0" indent="0" algn="l">
              <a:lnSpc>
                <a:spcPct val="85000"/>
              </a:lnSpc>
              <a:buNone/>
              <a:defRPr sz="2475" b="0" baseline="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IE" dirty="0"/>
          </a:p>
        </p:txBody>
      </p:sp>
      <p:sp>
        <p:nvSpPr>
          <p:cNvPr id="20" name="Text Placeholder 10"/>
          <p:cNvSpPr>
            <a:spLocks noGrp="1"/>
          </p:cNvSpPr>
          <p:nvPr>
            <p:ph type="body" sz="quarter" idx="13"/>
          </p:nvPr>
        </p:nvSpPr>
        <p:spPr>
          <a:xfrm>
            <a:off x="473870" y="3344160"/>
            <a:ext cx="3798094" cy="921544"/>
          </a:xfrm>
        </p:spPr>
        <p:txBody>
          <a:bodyPr>
            <a:noAutofit/>
          </a:bodyPr>
          <a:lstStyle>
            <a:lvl1pPr marL="0" indent="0">
              <a:spcBef>
                <a:spcPts val="0"/>
              </a:spcBef>
              <a:buNone/>
              <a:defRPr sz="1069" b="1" baseline="0">
                <a:solidFill>
                  <a:schemeClr val="accent2"/>
                </a:solidFill>
              </a:defRPr>
            </a:lvl1pPr>
            <a:lvl2pPr marL="257175" indent="0">
              <a:buNone/>
              <a:defRPr sz="1069" b="1"/>
            </a:lvl2pPr>
            <a:lvl3pPr marL="514350" indent="0">
              <a:buNone/>
              <a:defRPr sz="1069" b="1"/>
            </a:lvl3pPr>
            <a:lvl4pPr marL="771525" indent="0">
              <a:buNone/>
              <a:defRPr sz="1069" b="1"/>
            </a:lvl4pPr>
            <a:lvl5pPr marL="1028700" indent="0">
              <a:buNone/>
              <a:defRPr sz="1069" b="1"/>
            </a:lvl5pPr>
          </a:lstStyle>
          <a:p>
            <a:pPr lvl="0"/>
            <a:r>
              <a:rPr lang="en-US" smtClean="0"/>
              <a:t>Edit Master text styles</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44814" y="4461098"/>
            <a:ext cx="1498512" cy="619145"/>
          </a:xfrm>
          <a:prstGeom prst="rect">
            <a:avLst/>
          </a:prstGeom>
        </p:spPr>
      </p:pic>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91328" y="4673446"/>
            <a:ext cx="2014276" cy="378719"/>
          </a:xfrm>
          <a:prstGeom prst="rect">
            <a:avLst/>
          </a:prstGeom>
        </p:spPr>
      </p:pic>
      <p:grpSp>
        <p:nvGrpSpPr>
          <p:cNvPr id="12" name="Group 11"/>
          <p:cNvGrpSpPr/>
          <p:nvPr userDrawn="1"/>
        </p:nvGrpSpPr>
        <p:grpSpPr>
          <a:xfrm>
            <a:off x="595313" y="4655713"/>
            <a:ext cx="3116151" cy="396452"/>
            <a:chOff x="586349" y="5903692"/>
            <a:chExt cx="3282633" cy="699935"/>
          </a:xfrm>
        </p:grpSpPr>
        <p:pic>
          <p:nvPicPr>
            <p:cNvPr id="13" name="Picture 12"/>
            <p:cNvPicPr>
              <a:picLocks noChangeAspect="1"/>
            </p:cNvPicPr>
            <p:nvPr/>
          </p:nvPicPr>
          <p:blipFill rotWithShape="1">
            <a:blip r:embed="rId4" cstate="email">
              <a:extLst>
                <a:ext uri="{28A0092B-C50C-407E-A947-70E740481C1C}">
                  <a14:useLocalDpi xmlns:a14="http://schemas.microsoft.com/office/drawing/2010/main"/>
                </a:ext>
              </a:extLst>
            </a:blip>
            <a:srcRect l="11807" t="40870" r="47831" b="41228"/>
            <a:stretch/>
          </p:blipFill>
          <p:spPr>
            <a:xfrm>
              <a:off x="586349" y="5970644"/>
              <a:ext cx="1724629" cy="553581"/>
            </a:xfrm>
            <a:prstGeom prst="rect">
              <a:avLst/>
            </a:prstGeom>
          </p:spPr>
        </p:pic>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1007" y="5903692"/>
              <a:ext cx="897975" cy="699935"/>
            </a:xfrm>
            <a:prstGeom prst="rect">
              <a:avLst/>
            </a:prstGeom>
          </p:spPr>
        </p:pic>
      </p:grpSp>
    </p:spTree>
    <p:extLst>
      <p:ext uri="{BB962C8B-B14F-4D97-AF65-F5344CB8AC3E}">
        <p14:creationId xmlns:p14="http://schemas.microsoft.com/office/powerpoint/2010/main" val="24583220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image" Target="../media/image6.png"/><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image" Target="../media/image4.png"/><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theme" Target="../theme/theme2.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image" Target="../media/image7.jpeg"/><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image" Target="../media/image1.emf"/><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image" Target="../media/image6.png"/><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image" Target="../media/image4.png"/><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theme" Target="../theme/theme3.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image" Target="../media/image7.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image" Target="../media/image1.emf"/><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image" Target="../media/image6.png"/><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image" Target="../media/image4.png"/><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theme" Target="../theme/theme4.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image" Target="../media/image7.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image" Target="../media/image1.emf"/><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image" Target="../media/image6.png"/><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image" Target="../media/image4.png"/><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theme" Target="../theme/theme5.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image" Target="../media/image7.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26" Type="http://schemas.openxmlformats.org/officeDocument/2006/relationships/image" Target="../media/image1.emf"/><Relationship Id="rId3" Type="http://schemas.openxmlformats.org/officeDocument/2006/relationships/slideLayout" Target="../slideLayouts/slideLayout101.xml"/><Relationship Id="rId21" Type="http://schemas.openxmlformats.org/officeDocument/2006/relationships/slideLayout" Target="../slideLayouts/slideLayout11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image" Target="../media/image6.png"/><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image" Target="../media/image4.png"/><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theme" Target="../theme/theme6.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 Id="rId27" Type="http://schemas.openxmlformats.org/officeDocument/2006/relationships/image" Target="../media/image7.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theme" Target="../theme/theme7.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18" Type="http://schemas.openxmlformats.org/officeDocument/2006/relationships/slideLayout" Target="../slideLayouts/slideLayout148.xml"/><Relationship Id="rId26" Type="http://schemas.openxmlformats.org/officeDocument/2006/relationships/image" Target="../media/image1.emf"/><Relationship Id="rId3" Type="http://schemas.openxmlformats.org/officeDocument/2006/relationships/slideLayout" Target="../slideLayouts/slideLayout133.xml"/><Relationship Id="rId21" Type="http://schemas.openxmlformats.org/officeDocument/2006/relationships/slideLayout" Target="../slideLayouts/slideLayout151.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slideLayout" Target="../slideLayouts/slideLayout147.xml"/><Relationship Id="rId25" Type="http://schemas.openxmlformats.org/officeDocument/2006/relationships/image" Target="../media/image6.png"/><Relationship Id="rId2" Type="http://schemas.openxmlformats.org/officeDocument/2006/relationships/slideLayout" Target="../slideLayouts/slideLayout132.xml"/><Relationship Id="rId16" Type="http://schemas.openxmlformats.org/officeDocument/2006/relationships/slideLayout" Target="../slideLayouts/slideLayout146.xml"/><Relationship Id="rId20" Type="http://schemas.openxmlformats.org/officeDocument/2006/relationships/slideLayout" Target="../slideLayouts/slideLayout150.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24" Type="http://schemas.openxmlformats.org/officeDocument/2006/relationships/image" Target="../media/image4.png"/><Relationship Id="rId5" Type="http://schemas.openxmlformats.org/officeDocument/2006/relationships/slideLayout" Target="../slideLayouts/slideLayout135.xml"/><Relationship Id="rId15" Type="http://schemas.openxmlformats.org/officeDocument/2006/relationships/slideLayout" Target="../slideLayouts/slideLayout145.xml"/><Relationship Id="rId23" Type="http://schemas.openxmlformats.org/officeDocument/2006/relationships/theme" Target="../theme/theme8.xml"/><Relationship Id="rId10" Type="http://schemas.openxmlformats.org/officeDocument/2006/relationships/slideLayout" Target="../slideLayouts/slideLayout140.xml"/><Relationship Id="rId19" Type="http://schemas.openxmlformats.org/officeDocument/2006/relationships/slideLayout" Target="../slideLayouts/slideLayout149.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 Id="rId22" Type="http://schemas.openxmlformats.org/officeDocument/2006/relationships/slideLayout" Target="../slideLayouts/slideLayout152.xml"/><Relationship Id="rId27" Type="http://schemas.openxmlformats.org/officeDocument/2006/relationships/image" Target="../media/image7.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18" Type="http://schemas.openxmlformats.org/officeDocument/2006/relationships/slideLayout" Target="../slideLayouts/slideLayout170.xml"/><Relationship Id="rId26" Type="http://schemas.openxmlformats.org/officeDocument/2006/relationships/image" Target="../media/image1.emf"/><Relationship Id="rId3" Type="http://schemas.openxmlformats.org/officeDocument/2006/relationships/slideLayout" Target="../slideLayouts/slideLayout155.xml"/><Relationship Id="rId21" Type="http://schemas.openxmlformats.org/officeDocument/2006/relationships/slideLayout" Target="../slideLayouts/slideLayout173.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17" Type="http://schemas.openxmlformats.org/officeDocument/2006/relationships/slideLayout" Target="../slideLayouts/slideLayout169.xml"/><Relationship Id="rId25" Type="http://schemas.openxmlformats.org/officeDocument/2006/relationships/image" Target="../media/image6.png"/><Relationship Id="rId2" Type="http://schemas.openxmlformats.org/officeDocument/2006/relationships/slideLayout" Target="../slideLayouts/slideLayout154.xml"/><Relationship Id="rId16" Type="http://schemas.openxmlformats.org/officeDocument/2006/relationships/slideLayout" Target="../slideLayouts/slideLayout168.xml"/><Relationship Id="rId20" Type="http://schemas.openxmlformats.org/officeDocument/2006/relationships/slideLayout" Target="../slideLayouts/slideLayout172.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24" Type="http://schemas.openxmlformats.org/officeDocument/2006/relationships/image" Target="../media/image4.png"/><Relationship Id="rId5" Type="http://schemas.openxmlformats.org/officeDocument/2006/relationships/slideLayout" Target="../slideLayouts/slideLayout157.xml"/><Relationship Id="rId15" Type="http://schemas.openxmlformats.org/officeDocument/2006/relationships/slideLayout" Target="../slideLayouts/slideLayout167.xml"/><Relationship Id="rId23" Type="http://schemas.openxmlformats.org/officeDocument/2006/relationships/theme" Target="../theme/theme9.xml"/><Relationship Id="rId10" Type="http://schemas.openxmlformats.org/officeDocument/2006/relationships/slideLayout" Target="../slideLayouts/slideLayout162.xml"/><Relationship Id="rId19" Type="http://schemas.openxmlformats.org/officeDocument/2006/relationships/slideLayout" Target="../slideLayouts/slideLayout171.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slideLayout" Target="../slideLayouts/slideLayout166.xml"/><Relationship Id="rId22" Type="http://schemas.openxmlformats.org/officeDocument/2006/relationships/slideLayout" Target="../slideLayouts/slideLayout174.xml"/><Relationship Id="rId27" Type="http://schemas.openxmlformats.org/officeDocument/2006/relationships/image" Target="../media/image7.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wiss-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2410112" y="1595776"/>
            <a:ext cx="6321600" cy="3002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rtl="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Lato"/>
                <a:ea typeface="Lato"/>
                <a:cs typeface="Lato"/>
                <a:sym typeface="Lato"/>
              </a:defRPr>
            </a:lvl1pPr>
            <a:lvl2pPr lvl="1" algn="r" rtl="0">
              <a:buNone/>
              <a:defRPr sz="1000">
                <a:solidFill>
                  <a:schemeClr val="dk2"/>
                </a:solidFill>
                <a:latin typeface="Lato"/>
                <a:ea typeface="Lato"/>
                <a:cs typeface="Lato"/>
                <a:sym typeface="Lato"/>
              </a:defRPr>
            </a:lvl2pPr>
            <a:lvl3pPr lvl="2" algn="r" rtl="0">
              <a:buNone/>
              <a:defRPr sz="1000">
                <a:solidFill>
                  <a:schemeClr val="dk2"/>
                </a:solidFill>
                <a:latin typeface="Lato"/>
                <a:ea typeface="Lato"/>
                <a:cs typeface="Lato"/>
                <a:sym typeface="Lato"/>
              </a:defRPr>
            </a:lvl3pPr>
            <a:lvl4pPr lvl="3" algn="r" rtl="0">
              <a:buNone/>
              <a:defRPr sz="1000">
                <a:solidFill>
                  <a:schemeClr val="dk2"/>
                </a:solidFill>
                <a:latin typeface="Lato"/>
                <a:ea typeface="Lato"/>
                <a:cs typeface="Lato"/>
                <a:sym typeface="Lato"/>
              </a:defRPr>
            </a:lvl4pPr>
            <a:lvl5pPr lvl="4" algn="r" rtl="0">
              <a:buNone/>
              <a:defRPr sz="1000">
                <a:solidFill>
                  <a:schemeClr val="dk2"/>
                </a:solidFill>
                <a:latin typeface="Lato"/>
                <a:ea typeface="Lato"/>
                <a:cs typeface="Lato"/>
                <a:sym typeface="Lato"/>
              </a:defRPr>
            </a:lvl5pPr>
            <a:lvl6pPr lvl="5" algn="r" rtl="0">
              <a:buNone/>
              <a:defRPr sz="1000">
                <a:solidFill>
                  <a:schemeClr val="dk2"/>
                </a:solidFill>
                <a:latin typeface="Lato"/>
                <a:ea typeface="Lato"/>
                <a:cs typeface="Lato"/>
                <a:sym typeface="Lato"/>
              </a:defRPr>
            </a:lvl6pPr>
            <a:lvl7pPr lvl="6" algn="r" rtl="0">
              <a:buNone/>
              <a:defRPr sz="1000">
                <a:solidFill>
                  <a:schemeClr val="dk2"/>
                </a:solidFill>
                <a:latin typeface="Lato"/>
                <a:ea typeface="Lato"/>
                <a:cs typeface="Lato"/>
                <a:sym typeface="Lato"/>
              </a:defRPr>
            </a:lvl7pPr>
            <a:lvl8pPr lvl="7" algn="r" rtl="0">
              <a:buNone/>
              <a:defRPr sz="1000">
                <a:solidFill>
                  <a:schemeClr val="dk2"/>
                </a:solidFill>
                <a:latin typeface="Lato"/>
                <a:ea typeface="Lato"/>
                <a:cs typeface="Lato"/>
                <a:sym typeface="Lato"/>
              </a:defRPr>
            </a:lvl8pPr>
            <a:lvl9pPr lvl="8" algn="r" rtl="0">
              <a:buNone/>
              <a:defRPr sz="10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6" r:id="rId5"/>
    <p:sldLayoutId id="2147483657" r:id="rId6"/>
    <p:sldLayoutId id="2147483658" r:id="rId7"/>
    <p:sldLayoutId id="2147483684" r:id="rId8"/>
    <p:sldLayoutId id="214748380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4436" y="467916"/>
            <a:ext cx="7855132" cy="800100"/>
          </a:xfrm>
          <a:prstGeom prst="rect">
            <a:avLst/>
          </a:prstGeom>
        </p:spPr>
        <p:txBody>
          <a:bodyPr vert="horz" lIns="0" tIns="45720" rIns="0" bIns="45720" rtlCol="0" anchor="t" anchorCtr="0">
            <a:noAutofit/>
          </a:bodyPr>
          <a:lstStyle/>
          <a:p>
            <a:r>
              <a:rPr lang="en-US" smtClean="0"/>
              <a:t>Click to edit Master title style</a:t>
            </a:r>
            <a:endParaRPr lang="en-IE" dirty="0"/>
          </a:p>
        </p:txBody>
      </p:sp>
      <p:sp>
        <p:nvSpPr>
          <p:cNvPr id="3" name="Text Placeholder 2"/>
          <p:cNvSpPr>
            <a:spLocks noGrp="1"/>
          </p:cNvSpPr>
          <p:nvPr>
            <p:ph type="body" idx="1"/>
          </p:nvPr>
        </p:nvSpPr>
        <p:spPr>
          <a:xfrm>
            <a:off x="644434" y="1254036"/>
            <a:ext cx="5710646" cy="3378688"/>
          </a:xfrm>
          <a:prstGeom prst="rect">
            <a:avLst/>
          </a:prstGeom>
        </p:spPr>
        <p:txBody>
          <a:bodyPr vert="horz" lIns="0" tIns="45720" rIns="0" bIns="45720" rtlCol="0">
            <a:noAutofit/>
          </a:bodyPr>
          <a:lstStyle/>
          <a:p>
            <a:pPr lvl="0"/>
            <a:r>
              <a:rPr lang="en-US" dirty="0" smtClean="0"/>
              <a:t>Bullet Tier 1: </a:t>
            </a:r>
            <a:r>
              <a:rPr lang="en-US" dirty="0" err="1" smtClean="0"/>
              <a:t>Lorum</a:t>
            </a:r>
            <a:r>
              <a:rPr lang="en-US" dirty="0" smtClean="0"/>
              <a:t> Ipsum </a:t>
            </a:r>
            <a:r>
              <a:rPr lang="en-US" dirty="0" err="1" smtClean="0"/>
              <a:t>lluptatem</a:t>
            </a:r>
            <a:r>
              <a:rPr lang="en-US" dirty="0" smtClean="0"/>
              <a:t> qui </a:t>
            </a:r>
            <a:r>
              <a:rPr lang="en-US" dirty="0" err="1" smtClean="0"/>
              <a:t>rectas</a:t>
            </a:r>
            <a:r>
              <a:rPr lang="en-US" dirty="0" smtClean="0"/>
              <a:t> event, </a:t>
            </a:r>
            <a:r>
              <a:rPr lang="en-US" dirty="0" err="1" smtClean="0"/>
              <a:t>conseni</a:t>
            </a:r>
            <a:r>
              <a:rPr lang="en-US" dirty="0" smtClean="0"/>
              <a:t> </a:t>
            </a:r>
            <a:r>
              <a:rPr lang="en-US" dirty="0" err="1" smtClean="0"/>
              <a:t>maximi</a:t>
            </a:r>
            <a:r>
              <a:rPr lang="en-US" dirty="0" smtClean="0"/>
              <a:t>, quo </a:t>
            </a:r>
            <a:r>
              <a:rPr lang="en-US" dirty="0" err="1" smtClean="0"/>
              <a:t>iur</a:t>
            </a:r>
            <a:r>
              <a:rPr lang="en-US" dirty="0" smtClean="0"/>
              <a:t> </a:t>
            </a:r>
            <a:r>
              <a:rPr lang="en-US" dirty="0" err="1" smtClean="0"/>
              <a:t>suntionse</a:t>
            </a:r>
            <a:r>
              <a:rPr lang="en-US" dirty="0" smtClean="0"/>
              <a:t> </a:t>
            </a:r>
            <a:r>
              <a:rPr lang="en-US" dirty="0" err="1" smtClean="0"/>
              <a:t>pos</a:t>
            </a:r>
            <a:r>
              <a:rPr lang="en-US" dirty="0" smtClean="0"/>
              <a:t> estrum,</a:t>
            </a:r>
          </a:p>
          <a:p>
            <a:pPr lvl="0"/>
            <a:r>
              <a:rPr lang="en-US" dirty="0" smtClean="0"/>
              <a:t>Bullet Tier 1: </a:t>
            </a:r>
            <a:r>
              <a:rPr lang="en-US" dirty="0" err="1" smtClean="0"/>
              <a:t>Lorum</a:t>
            </a:r>
            <a:r>
              <a:rPr lang="en-US" dirty="0" smtClean="0"/>
              <a:t> Ipsum </a:t>
            </a:r>
            <a:r>
              <a:rPr lang="en-US" dirty="0" err="1" smtClean="0"/>
              <a:t>lluptatem</a:t>
            </a:r>
            <a:r>
              <a:rPr lang="en-US" dirty="0" smtClean="0"/>
              <a:t> qui </a:t>
            </a:r>
            <a:r>
              <a:rPr lang="en-US" dirty="0" err="1" smtClean="0"/>
              <a:t>rectas</a:t>
            </a:r>
            <a:r>
              <a:rPr lang="en-US" dirty="0" smtClean="0"/>
              <a:t> event, </a:t>
            </a:r>
            <a:r>
              <a:rPr lang="en-US" dirty="0" err="1" smtClean="0"/>
              <a:t>conseni</a:t>
            </a:r>
            <a:r>
              <a:rPr lang="en-US" dirty="0" smtClean="0"/>
              <a:t> </a:t>
            </a:r>
            <a:r>
              <a:rPr lang="en-US" dirty="0" err="1" smtClean="0"/>
              <a:t>maximi</a:t>
            </a:r>
            <a:r>
              <a:rPr lang="en-US" dirty="0" smtClean="0"/>
              <a:t>, quo </a:t>
            </a:r>
            <a:r>
              <a:rPr lang="en-US" dirty="0" err="1" smtClean="0"/>
              <a:t>iur</a:t>
            </a:r>
            <a:r>
              <a:rPr lang="en-US" dirty="0" smtClean="0"/>
              <a:t> </a:t>
            </a:r>
            <a:r>
              <a:rPr lang="en-US" dirty="0" err="1" smtClean="0"/>
              <a:t>suntionse</a:t>
            </a:r>
            <a:r>
              <a:rPr lang="en-US" dirty="0" smtClean="0"/>
              <a:t> </a:t>
            </a:r>
            <a:r>
              <a:rPr lang="en-US" dirty="0" err="1" smtClean="0"/>
              <a:t>pos</a:t>
            </a:r>
            <a:r>
              <a:rPr lang="en-US" dirty="0" smtClean="0"/>
              <a:t> estrum,</a:t>
            </a:r>
          </a:p>
          <a:p>
            <a:pPr lvl="1"/>
            <a:r>
              <a:rPr lang="en-US" dirty="0" smtClean="0"/>
              <a:t>Second level</a:t>
            </a:r>
          </a:p>
          <a:p>
            <a:pPr lvl="2"/>
            <a:r>
              <a:rPr lang="en-US" dirty="0" smtClean="0"/>
              <a:t>Third level</a:t>
            </a:r>
          </a:p>
        </p:txBody>
      </p:sp>
      <p:sp>
        <p:nvSpPr>
          <p:cNvPr id="4" name="Date Placeholder 3"/>
          <p:cNvSpPr>
            <a:spLocks noGrp="1"/>
          </p:cNvSpPr>
          <p:nvPr>
            <p:ph type="dt" sz="half" idx="2"/>
          </p:nvPr>
        </p:nvSpPr>
        <p:spPr>
          <a:xfrm>
            <a:off x="644435" y="4781997"/>
            <a:ext cx="1060515" cy="273844"/>
          </a:xfrm>
          <a:prstGeom prst="rect">
            <a:avLst/>
          </a:prstGeom>
        </p:spPr>
        <p:txBody>
          <a:bodyPr vert="horz" lIns="0" tIns="45720" rIns="91440" bIns="45720" rtlCol="0" anchor="ctr"/>
          <a:lstStyle>
            <a:lvl1pPr algn="l">
              <a:defRPr sz="563">
                <a:solidFill>
                  <a:schemeClr val="accent2"/>
                </a:solidFill>
              </a:defRPr>
            </a:lvl1pPr>
          </a:lstStyle>
          <a:p>
            <a:pPr defTabSz="685800">
              <a:buClrTx/>
            </a:pPr>
            <a:fld id="{52F262D3-94B5-47B5-A003-9540B2A21B13}" type="datetime1">
              <a:rPr lang="en-IE" kern="1200" smtClean="0">
                <a:solidFill>
                  <a:srgbClr val="26CAD3"/>
                </a:solidFill>
                <a:latin typeface="Calibri"/>
                <a:ea typeface="+mn-ea"/>
                <a:cs typeface="+mn-cs"/>
              </a:rPr>
              <a:pPr defTabSz="685800">
                <a:buClrTx/>
              </a:pPr>
              <a:t>15/10/2019</a:t>
            </a:fld>
            <a:endParaRPr lang="en-IE" kern="1200" dirty="0">
              <a:solidFill>
                <a:srgbClr val="26CAD3"/>
              </a:solidFill>
              <a:latin typeface="Calibri"/>
              <a:ea typeface="+mn-ea"/>
              <a:cs typeface="+mn-cs"/>
            </a:endParaRPr>
          </a:p>
        </p:txBody>
      </p:sp>
      <p:sp>
        <p:nvSpPr>
          <p:cNvPr id="5" name="Footer Placeholder 4"/>
          <p:cNvSpPr>
            <a:spLocks noGrp="1"/>
          </p:cNvSpPr>
          <p:nvPr>
            <p:ph type="ftr" sz="quarter" idx="3"/>
          </p:nvPr>
        </p:nvSpPr>
        <p:spPr>
          <a:xfrm>
            <a:off x="1704952" y="4781997"/>
            <a:ext cx="4650131" cy="273844"/>
          </a:xfrm>
          <a:prstGeom prst="rect">
            <a:avLst/>
          </a:prstGeom>
        </p:spPr>
        <p:txBody>
          <a:bodyPr vert="horz" lIns="91440" tIns="45720" rIns="91440" bIns="45720" rtlCol="0" anchor="ctr"/>
          <a:lstStyle>
            <a:lvl1pPr algn="ctr">
              <a:defRPr sz="563">
                <a:solidFill>
                  <a:schemeClr val="accent2"/>
                </a:solidFill>
              </a:defRPr>
            </a:lvl1pPr>
          </a:lstStyle>
          <a:p>
            <a:pPr defTabSz="685800">
              <a:buClrTx/>
            </a:pPr>
            <a:endParaRPr lang="en-IE" kern="1200" dirty="0">
              <a:solidFill>
                <a:srgbClr val="26CAD3"/>
              </a:solidFill>
              <a:latin typeface="Calibri"/>
              <a:ea typeface="+mn-ea"/>
              <a:cs typeface="+mn-cs"/>
            </a:endParaRPr>
          </a:p>
        </p:txBody>
      </p:sp>
      <p:sp>
        <p:nvSpPr>
          <p:cNvPr id="6" name="Slide Number Placeholder 5"/>
          <p:cNvSpPr>
            <a:spLocks noGrp="1"/>
          </p:cNvSpPr>
          <p:nvPr>
            <p:ph type="sldNum" sz="quarter" idx="4"/>
          </p:nvPr>
        </p:nvSpPr>
        <p:spPr>
          <a:xfrm>
            <a:off x="0" y="4781997"/>
            <a:ext cx="571500" cy="273844"/>
          </a:xfrm>
          <a:prstGeom prst="rect">
            <a:avLst/>
          </a:prstGeom>
        </p:spPr>
        <p:txBody>
          <a:bodyPr vert="horz" lIns="91440" tIns="45720" rIns="91440" bIns="45720" rtlCol="0" anchor="ctr"/>
          <a:lstStyle>
            <a:lvl1pPr algn="ctr">
              <a:defRPr sz="563">
                <a:solidFill>
                  <a:schemeClr val="accent2"/>
                </a:solidFill>
              </a:defRPr>
            </a:lvl1pPr>
          </a:lstStyle>
          <a:p>
            <a:pPr defTabSz="685800">
              <a:buClrTx/>
            </a:pPr>
            <a:fld id="{66D7C2A8-3574-48AF-9B9F-6538CE887783}" type="slidenum">
              <a:rPr lang="en-IE" kern="1200" smtClean="0">
                <a:solidFill>
                  <a:srgbClr val="26CAD3"/>
                </a:solidFill>
                <a:latin typeface="Calibri"/>
                <a:ea typeface="+mn-ea"/>
                <a:cs typeface="+mn-cs"/>
              </a:rPr>
              <a:pPr defTabSz="685800">
                <a:buClrTx/>
              </a:pPr>
              <a:t>‹#›</a:t>
            </a:fld>
            <a:endParaRPr lang="en-IE" kern="1200" dirty="0">
              <a:solidFill>
                <a:srgbClr val="26CAD3"/>
              </a:solidFill>
              <a:latin typeface="Calibri"/>
              <a:ea typeface="+mn-ea"/>
              <a:cs typeface="+mn-cs"/>
            </a:endParaRPr>
          </a:p>
        </p:txBody>
      </p:sp>
      <p:cxnSp>
        <p:nvCxnSpPr>
          <p:cNvPr id="10" name="Straight Connector 9"/>
          <p:cNvCxnSpPr/>
          <p:nvPr userDrawn="1"/>
        </p:nvCxnSpPr>
        <p:spPr>
          <a:xfrm>
            <a:off x="644434" y="421889"/>
            <a:ext cx="7863840" cy="0"/>
          </a:xfrm>
          <a:prstGeom prst="line">
            <a:avLst/>
          </a:prstGeom>
          <a:ln w="254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6944814" y="4461098"/>
            <a:ext cx="1498512" cy="619145"/>
          </a:xfrm>
          <a:prstGeom prst="rect">
            <a:avLst/>
          </a:prstGeom>
        </p:spPr>
      </p:pic>
      <p:pic>
        <p:nvPicPr>
          <p:cNvPr id="9" name="Picture 8"/>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4691328" y="4673446"/>
            <a:ext cx="2014276" cy="378719"/>
          </a:xfrm>
          <a:prstGeom prst="rect">
            <a:avLst/>
          </a:prstGeom>
        </p:spPr>
      </p:pic>
      <p:grpSp>
        <p:nvGrpSpPr>
          <p:cNvPr id="11" name="Group 10"/>
          <p:cNvGrpSpPr/>
          <p:nvPr userDrawn="1"/>
        </p:nvGrpSpPr>
        <p:grpSpPr>
          <a:xfrm>
            <a:off x="595313" y="4655713"/>
            <a:ext cx="3116151" cy="396452"/>
            <a:chOff x="586349" y="5903692"/>
            <a:chExt cx="3282633" cy="699935"/>
          </a:xfrm>
        </p:grpSpPr>
        <p:pic>
          <p:nvPicPr>
            <p:cNvPr id="12" name="Picture 11"/>
            <p:cNvPicPr>
              <a:picLocks noChangeAspect="1"/>
            </p:cNvPicPr>
            <p:nvPr/>
          </p:nvPicPr>
          <p:blipFill rotWithShape="1">
            <a:blip r:embed="rId27" cstate="email">
              <a:extLst>
                <a:ext uri="{28A0092B-C50C-407E-A947-70E740481C1C}">
                  <a14:useLocalDpi xmlns:a14="http://schemas.microsoft.com/office/drawing/2010/main"/>
                </a:ext>
              </a:extLst>
            </a:blip>
            <a:srcRect l="11807" t="40870" r="47831" b="41228"/>
            <a:stretch/>
          </p:blipFill>
          <p:spPr>
            <a:xfrm>
              <a:off x="586349" y="5970644"/>
              <a:ext cx="1724629" cy="553581"/>
            </a:xfrm>
            <a:prstGeom prst="rect">
              <a:avLst/>
            </a:prstGeom>
          </p:spPr>
        </p:pic>
        <p:pic>
          <p:nvPicPr>
            <p:cNvPr id="13" name="Picture 12"/>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2971007" y="5903692"/>
              <a:ext cx="897975" cy="699935"/>
            </a:xfrm>
            <a:prstGeom prst="rect">
              <a:avLst/>
            </a:prstGeom>
          </p:spPr>
        </p:pic>
      </p:grpSp>
    </p:spTree>
    <p:extLst>
      <p:ext uri="{BB962C8B-B14F-4D97-AF65-F5344CB8AC3E}">
        <p14:creationId xmlns:p14="http://schemas.microsoft.com/office/powerpoint/2010/main" val="76832584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5" r:id="rId23"/>
  </p:sldLayoutIdLst>
  <p:timing>
    <p:tnLst>
      <p:par>
        <p:cTn id="1" dur="indefinite" restart="never" nodeType="tmRoot"/>
      </p:par>
    </p:tnLst>
  </p:timing>
  <p:hf hdr="0" ftr="0" dt="0"/>
  <p:txStyles>
    <p:titleStyle>
      <a:lvl1pPr algn="l" defTabSz="385763" rtl="0" eaLnBrk="1" latinLnBrk="0" hangingPunct="1">
        <a:lnSpc>
          <a:spcPct val="90000"/>
        </a:lnSpc>
        <a:spcBef>
          <a:spcPct val="0"/>
        </a:spcBef>
        <a:buNone/>
        <a:defRPr sz="1575" b="1" kern="1200">
          <a:solidFill>
            <a:schemeClr val="accent1"/>
          </a:solidFill>
          <a:latin typeface="+mj-lt"/>
          <a:ea typeface="+mj-ea"/>
          <a:cs typeface="+mj-cs"/>
        </a:defRPr>
      </a:lvl1pPr>
    </p:titleStyle>
    <p:bodyStyle>
      <a:lvl1pPr marL="133053" indent="-133053" algn="l" defTabSz="385763" rtl="0" eaLnBrk="1" latinLnBrk="0" hangingPunct="1">
        <a:lnSpc>
          <a:spcPct val="90000"/>
        </a:lnSpc>
        <a:spcBef>
          <a:spcPts val="675"/>
        </a:spcBef>
        <a:buClr>
          <a:schemeClr val="accent2"/>
        </a:buClr>
        <a:buFont typeface="Arial" panose="020B0604020202020204" pitchFamily="34" charset="0"/>
        <a:buChar char="•"/>
        <a:defRPr sz="1013" kern="1200">
          <a:solidFill>
            <a:schemeClr val="tx2"/>
          </a:solidFill>
          <a:latin typeface="+mn-lt"/>
          <a:ea typeface="+mn-ea"/>
          <a:cs typeface="+mn-cs"/>
        </a:defRPr>
      </a:lvl1pPr>
      <a:lvl2pPr marL="243781" indent="-115193" algn="l" defTabSz="385763" rtl="0" eaLnBrk="1" latinLnBrk="0" hangingPunct="1">
        <a:lnSpc>
          <a:spcPct val="90000"/>
        </a:lnSpc>
        <a:spcBef>
          <a:spcPts val="675"/>
        </a:spcBef>
        <a:buClr>
          <a:schemeClr val="accent2"/>
        </a:buClr>
        <a:buFont typeface="Calibri" panose="020F0502020204030204" pitchFamily="34" charset="0"/>
        <a:buChar char="›"/>
        <a:defRPr sz="1013" kern="1200">
          <a:solidFill>
            <a:schemeClr val="tx2"/>
          </a:solidFill>
          <a:latin typeface="+mn-lt"/>
          <a:ea typeface="+mn-ea"/>
          <a:cs typeface="+mn-cs"/>
        </a:defRPr>
      </a:lvl2pPr>
      <a:lvl3pPr marL="334864" indent="-96441" algn="l" defTabSz="385763" rtl="0" eaLnBrk="1" latinLnBrk="0" hangingPunct="1">
        <a:lnSpc>
          <a:spcPct val="90000"/>
        </a:lnSpc>
        <a:spcBef>
          <a:spcPts val="675"/>
        </a:spcBef>
        <a:buClr>
          <a:schemeClr val="accent2"/>
        </a:buClr>
        <a:buFont typeface="Calibri" panose="020F0502020204030204" pitchFamily="34" charset="0"/>
        <a:buChar char="‒"/>
        <a:defRPr sz="1013" kern="1200">
          <a:solidFill>
            <a:schemeClr val="tx2"/>
          </a:solidFill>
          <a:latin typeface="+mn-lt"/>
          <a:ea typeface="+mn-ea"/>
          <a:cs typeface="+mn-cs"/>
        </a:defRPr>
      </a:lvl3pPr>
      <a:lvl4pPr marL="675085" indent="-96441" algn="l" defTabSz="385763" rtl="0" eaLnBrk="1" latinLnBrk="0" hangingPunct="1">
        <a:lnSpc>
          <a:spcPct val="90000"/>
        </a:lnSpc>
        <a:spcBef>
          <a:spcPts val="211"/>
        </a:spcBef>
        <a:buFont typeface="Arial" panose="020B0604020202020204" pitchFamily="34" charset="0"/>
        <a:buChar char="•"/>
        <a:defRPr sz="591" kern="1200">
          <a:solidFill>
            <a:schemeClr val="tx2"/>
          </a:solidFill>
          <a:latin typeface="+mn-lt"/>
          <a:ea typeface="+mn-ea"/>
          <a:cs typeface="+mn-cs"/>
        </a:defRPr>
      </a:lvl4pPr>
      <a:lvl5pPr marL="867966" indent="-96441" algn="l" defTabSz="385763" rtl="0" eaLnBrk="1" latinLnBrk="0" hangingPunct="1">
        <a:lnSpc>
          <a:spcPct val="90000"/>
        </a:lnSpc>
        <a:spcBef>
          <a:spcPts val="211"/>
        </a:spcBef>
        <a:buFont typeface="Arial" panose="020B0604020202020204" pitchFamily="34" charset="0"/>
        <a:buChar char="•"/>
        <a:defRPr sz="591" kern="1200">
          <a:solidFill>
            <a:schemeClr val="tx2"/>
          </a:solidFill>
          <a:latin typeface="+mn-lt"/>
          <a:ea typeface="+mn-ea"/>
          <a:cs typeface="+mn-cs"/>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4436" y="467916"/>
            <a:ext cx="7855132" cy="800100"/>
          </a:xfrm>
          <a:prstGeom prst="rect">
            <a:avLst/>
          </a:prstGeom>
        </p:spPr>
        <p:txBody>
          <a:bodyPr vert="horz" lIns="0" tIns="45720" rIns="0" bIns="45720" rtlCol="0" anchor="t" anchorCtr="0">
            <a:noAutofit/>
          </a:bodyPr>
          <a:lstStyle/>
          <a:p>
            <a:r>
              <a:rPr lang="en-US" smtClean="0"/>
              <a:t>Click to edit Master title style</a:t>
            </a:r>
            <a:endParaRPr lang="en-IE" dirty="0"/>
          </a:p>
        </p:txBody>
      </p:sp>
      <p:sp>
        <p:nvSpPr>
          <p:cNvPr id="3" name="Text Placeholder 2"/>
          <p:cNvSpPr>
            <a:spLocks noGrp="1"/>
          </p:cNvSpPr>
          <p:nvPr>
            <p:ph type="body" idx="1"/>
          </p:nvPr>
        </p:nvSpPr>
        <p:spPr>
          <a:xfrm>
            <a:off x="644434" y="1254036"/>
            <a:ext cx="5710646" cy="3378688"/>
          </a:xfrm>
          <a:prstGeom prst="rect">
            <a:avLst/>
          </a:prstGeom>
        </p:spPr>
        <p:txBody>
          <a:bodyPr vert="horz" lIns="0" tIns="45720" rIns="0" bIns="45720" rtlCol="0">
            <a:noAutofit/>
          </a:bodyPr>
          <a:lstStyle/>
          <a:p>
            <a:pPr lvl="0"/>
            <a:r>
              <a:rPr lang="en-US" dirty="0" smtClean="0"/>
              <a:t>Bullet Tier 1: </a:t>
            </a:r>
            <a:r>
              <a:rPr lang="en-US" dirty="0" err="1" smtClean="0"/>
              <a:t>Lorum</a:t>
            </a:r>
            <a:r>
              <a:rPr lang="en-US" dirty="0" smtClean="0"/>
              <a:t> Ipsum </a:t>
            </a:r>
            <a:r>
              <a:rPr lang="en-US" dirty="0" err="1" smtClean="0"/>
              <a:t>lluptatem</a:t>
            </a:r>
            <a:r>
              <a:rPr lang="en-US" dirty="0" smtClean="0"/>
              <a:t> qui </a:t>
            </a:r>
            <a:r>
              <a:rPr lang="en-US" dirty="0" err="1" smtClean="0"/>
              <a:t>rectas</a:t>
            </a:r>
            <a:r>
              <a:rPr lang="en-US" dirty="0" smtClean="0"/>
              <a:t> event, </a:t>
            </a:r>
            <a:r>
              <a:rPr lang="en-US" dirty="0" err="1" smtClean="0"/>
              <a:t>conseni</a:t>
            </a:r>
            <a:r>
              <a:rPr lang="en-US" dirty="0" smtClean="0"/>
              <a:t> </a:t>
            </a:r>
            <a:r>
              <a:rPr lang="en-US" dirty="0" err="1" smtClean="0"/>
              <a:t>maximi</a:t>
            </a:r>
            <a:r>
              <a:rPr lang="en-US" dirty="0" smtClean="0"/>
              <a:t>, quo </a:t>
            </a:r>
            <a:r>
              <a:rPr lang="en-US" dirty="0" err="1" smtClean="0"/>
              <a:t>iur</a:t>
            </a:r>
            <a:r>
              <a:rPr lang="en-US" dirty="0" smtClean="0"/>
              <a:t> </a:t>
            </a:r>
            <a:r>
              <a:rPr lang="en-US" dirty="0" err="1" smtClean="0"/>
              <a:t>suntionse</a:t>
            </a:r>
            <a:r>
              <a:rPr lang="en-US" dirty="0" smtClean="0"/>
              <a:t> </a:t>
            </a:r>
            <a:r>
              <a:rPr lang="en-US" dirty="0" err="1" smtClean="0"/>
              <a:t>pos</a:t>
            </a:r>
            <a:r>
              <a:rPr lang="en-US" dirty="0" smtClean="0"/>
              <a:t> estrum,</a:t>
            </a:r>
          </a:p>
          <a:p>
            <a:pPr lvl="0"/>
            <a:r>
              <a:rPr lang="en-US" dirty="0" smtClean="0"/>
              <a:t>Bullet Tier 1: </a:t>
            </a:r>
            <a:r>
              <a:rPr lang="en-US" dirty="0" err="1" smtClean="0"/>
              <a:t>Lorum</a:t>
            </a:r>
            <a:r>
              <a:rPr lang="en-US" dirty="0" smtClean="0"/>
              <a:t> Ipsum </a:t>
            </a:r>
            <a:r>
              <a:rPr lang="en-US" dirty="0" err="1" smtClean="0"/>
              <a:t>lluptatem</a:t>
            </a:r>
            <a:r>
              <a:rPr lang="en-US" dirty="0" smtClean="0"/>
              <a:t> qui </a:t>
            </a:r>
            <a:r>
              <a:rPr lang="en-US" dirty="0" err="1" smtClean="0"/>
              <a:t>rectas</a:t>
            </a:r>
            <a:r>
              <a:rPr lang="en-US" dirty="0" smtClean="0"/>
              <a:t> event, </a:t>
            </a:r>
            <a:r>
              <a:rPr lang="en-US" dirty="0" err="1" smtClean="0"/>
              <a:t>conseni</a:t>
            </a:r>
            <a:r>
              <a:rPr lang="en-US" dirty="0" smtClean="0"/>
              <a:t> </a:t>
            </a:r>
            <a:r>
              <a:rPr lang="en-US" dirty="0" err="1" smtClean="0"/>
              <a:t>maximi</a:t>
            </a:r>
            <a:r>
              <a:rPr lang="en-US" dirty="0" smtClean="0"/>
              <a:t>, quo </a:t>
            </a:r>
            <a:r>
              <a:rPr lang="en-US" dirty="0" err="1" smtClean="0"/>
              <a:t>iur</a:t>
            </a:r>
            <a:r>
              <a:rPr lang="en-US" dirty="0" smtClean="0"/>
              <a:t> </a:t>
            </a:r>
            <a:r>
              <a:rPr lang="en-US" dirty="0" err="1" smtClean="0"/>
              <a:t>suntionse</a:t>
            </a:r>
            <a:r>
              <a:rPr lang="en-US" dirty="0" smtClean="0"/>
              <a:t> </a:t>
            </a:r>
            <a:r>
              <a:rPr lang="en-US" dirty="0" err="1" smtClean="0"/>
              <a:t>pos</a:t>
            </a:r>
            <a:r>
              <a:rPr lang="en-US" dirty="0" smtClean="0"/>
              <a:t> estrum,</a:t>
            </a:r>
          </a:p>
          <a:p>
            <a:pPr lvl="1"/>
            <a:r>
              <a:rPr lang="en-US" dirty="0" smtClean="0"/>
              <a:t>Second level</a:t>
            </a:r>
          </a:p>
          <a:p>
            <a:pPr lvl="2"/>
            <a:r>
              <a:rPr lang="en-US" dirty="0" smtClean="0"/>
              <a:t>Third level</a:t>
            </a:r>
          </a:p>
        </p:txBody>
      </p:sp>
      <p:sp>
        <p:nvSpPr>
          <p:cNvPr id="4" name="Date Placeholder 3"/>
          <p:cNvSpPr>
            <a:spLocks noGrp="1"/>
          </p:cNvSpPr>
          <p:nvPr>
            <p:ph type="dt" sz="half" idx="2"/>
          </p:nvPr>
        </p:nvSpPr>
        <p:spPr>
          <a:xfrm>
            <a:off x="644435" y="4781997"/>
            <a:ext cx="1060515" cy="273844"/>
          </a:xfrm>
          <a:prstGeom prst="rect">
            <a:avLst/>
          </a:prstGeom>
        </p:spPr>
        <p:txBody>
          <a:bodyPr vert="horz" lIns="0" tIns="45720" rIns="91440" bIns="45720" rtlCol="0" anchor="ctr"/>
          <a:lstStyle>
            <a:lvl1pPr algn="l">
              <a:defRPr sz="563">
                <a:solidFill>
                  <a:schemeClr val="accent2"/>
                </a:solidFill>
              </a:defRPr>
            </a:lvl1pPr>
          </a:lstStyle>
          <a:p>
            <a:pPr defTabSz="685800">
              <a:buClrTx/>
            </a:pPr>
            <a:fld id="{52F262D3-94B5-47B5-A003-9540B2A21B13}" type="datetime1">
              <a:rPr lang="en-IE" kern="1200" smtClean="0">
                <a:solidFill>
                  <a:srgbClr val="26CAD3"/>
                </a:solidFill>
                <a:latin typeface="Calibri"/>
                <a:ea typeface="+mn-ea"/>
                <a:cs typeface="+mn-cs"/>
              </a:rPr>
              <a:pPr defTabSz="685800">
                <a:buClrTx/>
              </a:pPr>
              <a:t>15/10/2019</a:t>
            </a:fld>
            <a:endParaRPr lang="en-IE" kern="1200" dirty="0">
              <a:solidFill>
                <a:srgbClr val="26CAD3"/>
              </a:solidFill>
              <a:latin typeface="Calibri"/>
              <a:ea typeface="+mn-ea"/>
              <a:cs typeface="+mn-cs"/>
            </a:endParaRPr>
          </a:p>
        </p:txBody>
      </p:sp>
      <p:sp>
        <p:nvSpPr>
          <p:cNvPr id="5" name="Footer Placeholder 4"/>
          <p:cNvSpPr>
            <a:spLocks noGrp="1"/>
          </p:cNvSpPr>
          <p:nvPr>
            <p:ph type="ftr" sz="quarter" idx="3"/>
          </p:nvPr>
        </p:nvSpPr>
        <p:spPr>
          <a:xfrm>
            <a:off x="1704952" y="4781997"/>
            <a:ext cx="4650131" cy="273844"/>
          </a:xfrm>
          <a:prstGeom prst="rect">
            <a:avLst/>
          </a:prstGeom>
        </p:spPr>
        <p:txBody>
          <a:bodyPr vert="horz" lIns="91440" tIns="45720" rIns="91440" bIns="45720" rtlCol="0" anchor="ctr"/>
          <a:lstStyle>
            <a:lvl1pPr algn="ctr">
              <a:defRPr sz="563">
                <a:solidFill>
                  <a:schemeClr val="accent2"/>
                </a:solidFill>
              </a:defRPr>
            </a:lvl1pPr>
          </a:lstStyle>
          <a:p>
            <a:pPr defTabSz="685800">
              <a:buClrTx/>
            </a:pPr>
            <a:endParaRPr lang="en-IE" kern="1200" dirty="0">
              <a:solidFill>
                <a:srgbClr val="26CAD3"/>
              </a:solidFill>
              <a:latin typeface="Calibri"/>
              <a:ea typeface="+mn-ea"/>
              <a:cs typeface="+mn-cs"/>
            </a:endParaRPr>
          </a:p>
        </p:txBody>
      </p:sp>
      <p:sp>
        <p:nvSpPr>
          <p:cNvPr id="6" name="Slide Number Placeholder 5"/>
          <p:cNvSpPr>
            <a:spLocks noGrp="1"/>
          </p:cNvSpPr>
          <p:nvPr>
            <p:ph type="sldNum" sz="quarter" idx="4"/>
          </p:nvPr>
        </p:nvSpPr>
        <p:spPr>
          <a:xfrm>
            <a:off x="0" y="4781997"/>
            <a:ext cx="571500" cy="273844"/>
          </a:xfrm>
          <a:prstGeom prst="rect">
            <a:avLst/>
          </a:prstGeom>
        </p:spPr>
        <p:txBody>
          <a:bodyPr vert="horz" lIns="91440" tIns="45720" rIns="91440" bIns="45720" rtlCol="0" anchor="ctr"/>
          <a:lstStyle>
            <a:lvl1pPr algn="ctr">
              <a:defRPr sz="563">
                <a:solidFill>
                  <a:schemeClr val="accent2"/>
                </a:solidFill>
              </a:defRPr>
            </a:lvl1pPr>
          </a:lstStyle>
          <a:p>
            <a:pPr defTabSz="685800">
              <a:buClrTx/>
            </a:pPr>
            <a:fld id="{66D7C2A8-3574-48AF-9B9F-6538CE887783}" type="slidenum">
              <a:rPr lang="en-IE" kern="1200" smtClean="0">
                <a:solidFill>
                  <a:srgbClr val="26CAD3"/>
                </a:solidFill>
                <a:latin typeface="Calibri"/>
                <a:ea typeface="+mn-ea"/>
                <a:cs typeface="+mn-cs"/>
              </a:rPr>
              <a:pPr defTabSz="685800">
                <a:buClrTx/>
              </a:pPr>
              <a:t>‹#›</a:t>
            </a:fld>
            <a:endParaRPr lang="en-IE" kern="1200" dirty="0">
              <a:solidFill>
                <a:srgbClr val="26CAD3"/>
              </a:solidFill>
              <a:latin typeface="Calibri"/>
              <a:ea typeface="+mn-ea"/>
              <a:cs typeface="+mn-cs"/>
            </a:endParaRPr>
          </a:p>
        </p:txBody>
      </p:sp>
      <p:cxnSp>
        <p:nvCxnSpPr>
          <p:cNvPr id="10" name="Straight Connector 9"/>
          <p:cNvCxnSpPr/>
          <p:nvPr userDrawn="1"/>
        </p:nvCxnSpPr>
        <p:spPr>
          <a:xfrm>
            <a:off x="644434" y="421889"/>
            <a:ext cx="7863840" cy="0"/>
          </a:xfrm>
          <a:prstGeom prst="line">
            <a:avLst/>
          </a:prstGeom>
          <a:ln w="254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6944814" y="4461098"/>
            <a:ext cx="1498512" cy="619145"/>
          </a:xfrm>
          <a:prstGeom prst="rect">
            <a:avLst/>
          </a:prstGeom>
        </p:spPr>
      </p:pic>
      <p:pic>
        <p:nvPicPr>
          <p:cNvPr id="9" name="Picture 8"/>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4691328" y="4673446"/>
            <a:ext cx="2014276" cy="378719"/>
          </a:xfrm>
          <a:prstGeom prst="rect">
            <a:avLst/>
          </a:prstGeom>
        </p:spPr>
      </p:pic>
      <p:grpSp>
        <p:nvGrpSpPr>
          <p:cNvPr id="11" name="Group 10"/>
          <p:cNvGrpSpPr/>
          <p:nvPr userDrawn="1"/>
        </p:nvGrpSpPr>
        <p:grpSpPr>
          <a:xfrm>
            <a:off x="595313" y="4655713"/>
            <a:ext cx="3116151" cy="396452"/>
            <a:chOff x="586349" y="5903692"/>
            <a:chExt cx="3282633" cy="699935"/>
          </a:xfrm>
        </p:grpSpPr>
        <p:pic>
          <p:nvPicPr>
            <p:cNvPr id="12" name="Picture 11"/>
            <p:cNvPicPr>
              <a:picLocks noChangeAspect="1"/>
            </p:cNvPicPr>
            <p:nvPr/>
          </p:nvPicPr>
          <p:blipFill rotWithShape="1">
            <a:blip r:embed="rId26" cstate="email">
              <a:extLst>
                <a:ext uri="{28A0092B-C50C-407E-A947-70E740481C1C}">
                  <a14:useLocalDpi xmlns:a14="http://schemas.microsoft.com/office/drawing/2010/main"/>
                </a:ext>
              </a:extLst>
            </a:blip>
            <a:srcRect l="11807" t="40870" r="47831" b="41228"/>
            <a:stretch/>
          </p:blipFill>
          <p:spPr>
            <a:xfrm>
              <a:off x="586349" y="5970644"/>
              <a:ext cx="1724629" cy="553581"/>
            </a:xfrm>
            <a:prstGeom prst="rect">
              <a:avLst/>
            </a:prstGeom>
          </p:spPr>
        </p:pic>
        <p:pic>
          <p:nvPicPr>
            <p:cNvPr id="13" name="Picture 12"/>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2971007" y="5903692"/>
              <a:ext cx="897975" cy="699935"/>
            </a:xfrm>
            <a:prstGeom prst="rect">
              <a:avLst/>
            </a:prstGeom>
          </p:spPr>
        </p:pic>
      </p:grpSp>
    </p:spTree>
    <p:extLst>
      <p:ext uri="{BB962C8B-B14F-4D97-AF65-F5344CB8AC3E}">
        <p14:creationId xmlns:p14="http://schemas.microsoft.com/office/powerpoint/2010/main" val="180968469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Lst>
  <p:timing>
    <p:tnLst>
      <p:par>
        <p:cTn id="1" dur="indefinite" restart="never" nodeType="tmRoot"/>
      </p:par>
    </p:tnLst>
  </p:timing>
  <p:hf hdr="0" ftr="0" dt="0"/>
  <p:txStyles>
    <p:titleStyle>
      <a:lvl1pPr algn="l" defTabSz="385763" rtl="0" eaLnBrk="1" latinLnBrk="0" hangingPunct="1">
        <a:lnSpc>
          <a:spcPct val="90000"/>
        </a:lnSpc>
        <a:spcBef>
          <a:spcPct val="0"/>
        </a:spcBef>
        <a:buNone/>
        <a:defRPr sz="1575" b="1" kern="1200">
          <a:solidFill>
            <a:schemeClr val="accent1"/>
          </a:solidFill>
          <a:latin typeface="+mj-lt"/>
          <a:ea typeface="+mj-ea"/>
          <a:cs typeface="+mj-cs"/>
        </a:defRPr>
      </a:lvl1pPr>
    </p:titleStyle>
    <p:bodyStyle>
      <a:lvl1pPr marL="133053" indent="-133053" algn="l" defTabSz="385763" rtl="0" eaLnBrk="1" latinLnBrk="0" hangingPunct="1">
        <a:lnSpc>
          <a:spcPct val="90000"/>
        </a:lnSpc>
        <a:spcBef>
          <a:spcPts val="675"/>
        </a:spcBef>
        <a:buClr>
          <a:schemeClr val="accent2"/>
        </a:buClr>
        <a:buFont typeface="Arial" panose="020B0604020202020204" pitchFamily="34" charset="0"/>
        <a:buChar char="•"/>
        <a:defRPr sz="1013" kern="1200">
          <a:solidFill>
            <a:schemeClr val="tx2"/>
          </a:solidFill>
          <a:latin typeface="+mn-lt"/>
          <a:ea typeface="+mn-ea"/>
          <a:cs typeface="+mn-cs"/>
        </a:defRPr>
      </a:lvl1pPr>
      <a:lvl2pPr marL="243781" indent="-115193" algn="l" defTabSz="385763" rtl="0" eaLnBrk="1" latinLnBrk="0" hangingPunct="1">
        <a:lnSpc>
          <a:spcPct val="90000"/>
        </a:lnSpc>
        <a:spcBef>
          <a:spcPts val="675"/>
        </a:spcBef>
        <a:buClr>
          <a:schemeClr val="accent2"/>
        </a:buClr>
        <a:buFont typeface="Calibri" panose="020F0502020204030204" pitchFamily="34" charset="0"/>
        <a:buChar char="›"/>
        <a:defRPr sz="1013" kern="1200">
          <a:solidFill>
            <a:schemeClr val="tx2"/>
          </a:solidFill>
          <a:latin typeface="+mn-lt"/>
          <a:ea typeface="+mn-ea"/>
          <a:cs typeface="+mn-cs"/>
        </a:defRPr>
      </a:lvl2pPr>
      <a:lvl3pPr marL="334864" indent="-96441" algn="l" defTabSz="385763" rtl="0" eaLnBrk="1" latinLnBrk="0" hangingPunct="1">
        <a:lnSpc>
          <a:spcPct val="90000"/>
        </a:lnSpc>
        <a:spcBef>
          <a:spcPts val="675"/>
        </a:spcBef>
        <a:buClr>
          <a:schemeClr val="accent2"/>
        </a:buClr>
        <a:buFont typeface="Calibri" panose="020F0502020204030204" pitchFamily="34" charset="0"/>
        <a:buChar char="‒"/>
        <a:defRPr sz="1013" kern="1200">
          <a:solidFill>
            <a:schemeClr val="tx2"/>
          </a:solidFill>
          <a:latin typeface="+mn-lt"/>
          <a:ea typeface="+mn-ea"/>
          <a:cs typeface="+mn-cs"/>
        </a:defRPr>
      </a:lvl3pPr>
      <a:lvl4pPr marL="675085" indent="-96441" algn="l" defTabSz="385763" rtl="0" eaLnBrk="1" latinLnBrk="0" hangingPunct="1">
        <a:lnSpc>
          <a:spcPct val="90000"/>
        </a:lnSpc>
        <a:spcBef>
          <a:spcPts val="211"/>
        </a:spcBef>
        <a:buFont typeface="Arial" panose="020B0604020202020204" pitchFamily="34" charset="0"/>
        <a:buChar char="•"/>
        <a:defRPr sz="591" kern="1200">
          <a:solidFill>
            <a:schemeClr val="tx2"/>
          </a:solidFill>
          <a:latin typeface="+mn-lt"/>
          <a:ea typeface="+mn-ea"/>
          <a:cs typeface="+mn-cs"/>
        </a:defRPr>
      </a:lvl4pPr>
      <a:lvl5pPr marL="867966" indent="-96441" algn="l" defTabSz="385763" rtl="0" eaLnBrk="1" latinLnBrk="0" hangingPunct="1">
        <a:lnSpc>
          <a:spcPct val="90000"/>
        </a:lnSpc>
        <a:spcBef>
          <a:spcPts val="211"/>
        </a:spcBef>
        <a:buFont typeface="Arial" panose="020B0604020202020204" pitchFamily="34" charset="0"/>
        <a:buChar char="•"/>
        <a:defRPr sz="591" kern="1200">
          <a:solidFill>
            <a:schemeClr val="tx2"/>
          </a:solidFill>
          <a:latin typeface="+mn-lt"/>
          <a:ea typeface="+mn-ea"/>
          <a:cs typeface="+mn-cs"/>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4436" y="467916"/>
            <a:ext cx="7855132" cy="800100"/>
          </a:xfrm>
          <a:prstGeom prst="rect">
            <a:avLst/>
          </a:prstGeom>
        </p:spPr>
        <p:txBody>
          <a:bodyPr vert="horz" lIns="0" tIns="45720" rIns="0" bIns="45720" rtlCol="0" anchor="t" anchorCtr="0">
            <a:noAutofit/>
          </a:bodyPr>
          <a:lstStyle/>
          <a:p>
            <a:r>
              <a:rPr lang="en-US" smtClean="0"/>
              <a:t>Click to edit Master title style</a:t>
            </a:r>
            <a:endParaRPr lang="en-IE" dirty="0"/>
          </a:p>
        </p:txBody>
      </p:sp>
      <p:sp>
        <p:nvSpPr>
          <p:cNvPr id="3" name="Text Placeholder 2"/>
          <p:cNvSpPr>
            <a:spLocks noGrp="1"/>
          </p:cNvSpPr>
          <p:nvPr>
            <p:ph type="body" idx="1"/>
          </p:nvPr>
        </p:nvSpPr>
        <p:spPr>
          <a:xfrm>
            <a:off x="644434" y="1254036"/>
            <a:ext cx="5710646" cy="3378688"/>
          </a:xfrm>
          <a:prstGeom prst="rect">
            <a:avLst/>
          </a:prstGeom>
        </p:spPr>
        <p:txBody>
          <a:bodyPr vert="horz" lIns="0" tIns="45720" rIns="0" bIns="45720" rtlCol="0">
            <a:noAutofit/>
          </a:bodyPr>
          <a:lstStyle/>
          <a:p>
            <a:pPr lvl="0"/>
            <a:r>
              <a:rPr lang="en-US" dirty="0" smtClean="0"/>
              <a:t>Bullet Tier 1: </a:t>
            </a:r>
            <a:r>
              <a:rPr lang="en-US" dirty="0" err="1" smtClean="0"/>
              <a:t>Lorum</a:t>
            </a:r>
            <a:r>
              <a:rPr lang="en-US" dirty="0" smtClean="0"/>
              <a:t> Ipsum </a:t>
            </a:r>
            <a:r>
              <a:rPr lang="en-US" dirty="0" err="1" smtClean="0"/>
              <a:t>lluptatem</a:t>
            </a:r>
            <a:r>
              <a:rPr lang="en-US" dirty="0" smtClean="0"/>
              <a:t> qui </a:t>
            </a:r>
            <a:r>
              <a:rPr lang="en-US" dirty="0" err="1" smtClean="0"/>
              <a:t>rectas</a:t>
            </a:r>
            <a:r>
              <a:rPr lang="en-US" dirty="0" smtClean="0"/>
              <a:t> event, </a:t>
            </a:r>
            <a:r>
              <a:rPr lang="en-US" dirty="0" err="1" smtClean="0"/>
              <a:t>conseni</a:t>
            </a:r>
            <a:r>
              <a:rPr lang="en-US" dirty="0" smtClean="0"/>
              <a:t> </a:t>
            </a:r>
            <a:r>
              <a:rPr lang="en-US" dirty="0" err="1" smtClean="0"/>
              <a:t>maximi</a:t>
            </a:r>
            <a:r>
              <a:rPr lang="en-US" dirty="0" smtClean="0"/>
              <a:t>, quo </a:t>
            </a:r>
            <a:r>
              <a:rPr lang="en-US" dirty="0" err="1" smtClean="0"/>
              <a:t>iur</a:t>
            </a:r>
            <a:r>
              <a:rPr lang="en-US" dirty="0" smtClean="0"/>
              <a:t> </a:t>
            </a:r>
            <a:r>
              <a:rPr lang="en-US" dirty="0" err="1" smtClean="0"/>
              <a:t>suntionse</a:t>
            </a:r>
            <a:r>
              <a:rPr lang="en-US" dirty="0" smtClean="0"/>
              <a:t> </a:t>
            </a:r>
            <a:r>
              <a:rPr lang="en-US" dirty="0" err="1" smtClean="0"/>
              <a:t>pos</a:t>
            </a:r>
            <a:r>
              <a:rPr lang="en-US" dirty="0" smtClean="0"/>
              <a:t> estrum,</a:t>
            </a:r>
          </a:p>
          <a:p>
            <a:pPr lvl="0"/>
            <a:r>
              <a:rPr lang="en-US" dirty="0" smtClean="0"/>
              <a:t>Bullet Tier 1: </a:t>
            </a:r>
            <a:r>
              <a:rPr lang="en-US" dirty="0" err="1" smtClean="0"/>
              <a:t>Lorum</a:t>
            </a:r>
            <a:r>
              <a:rPr lang="en-US" dirty="0" smtClean="0"/>
              <a:t> Ipsum </a:t>
            </a:r>
            <a:r>
              <a:rPr lang="en-US" dirty="0" err="1" smtClean="0"/>
              <a:t>lluptatem</a:t>
            </a:r>
            <a:r>
              <a:rPr lang="en-US" dirty="0" smtClean="0"/>
              <a:t> qui </a:t>
            </a:r>
            <a:r>
              <a:rPr lang="en-US" dirty="0" err="1" smtClean="0"/>
              <a:t>rectas</a:t>
            </a:r>
            <a:r>
              <a:rPr lang="en-US" dirty="0" smtClean="0"/>
              <a:t> event, </a:t>
            </a:r>
            <a:r>
              <a:rPr lang="en-US" dirty="0" err="1" smtClean="0"/>
              <a:t>conseni</a:t>
            </a:r>
            <a:r>
              <a:rPr lang="en-US" dirty="0" smtClean="0"/>
              <a:t> </a:t>
            </a:r>
            <a:r>
              <a:rPr lang="en-US" dirty="0" err="1" smtClean="0"/>
              <a:t>maximi</a:t>
            </a:r>
            <a:r>
              <a:rPr lang="en-US" dirty="0" smtClean="0"/>
              <a:t>, quo </a:t>
            </a:r>
            <a:r>
              <a:rPr lang="en-US" dirty="0" err="1" smtClean="0"/>
              <a:t>iur</a:t>
            </a:r>
            <a:r>
              <a:rPr lang="en-US" dirty="0" smtClean="0"/>
              <a:t> </a:t>
            </a:r>
            <a:r>
              <a:rPr lang="en-US" dirty="0" err="1" smtClean="0"/>
              <a:t>suntionse</a:t>
            </a:r>
            <a:r>
              <a:rPr lang="en-US" dirty="0" smtClean="0"/>
              <a:t> </a:t>
            </a:r>
            <a:r>
              <a:rPr lang="en-US" dirty="0" err="1" smtClean="0"/>
              <a:t>pos</a:t>
            </a:r>
            <a:r>
              <a:rPr lang="en-US" dirty="0" smtClean="0"/>
              <a:t> estrum,</a:t>
            </a:r>
          </a:p>
          <a:p>
            <a:pPr lvl="1"/>
            <a:r>
              <a:rPr lang="en-US" dirty="0" smtClean="0"/>
              <a:t>Second level</a:t>
            </a:r>
          </a:p>
          <a:p>
            <a:pPr lvl="2"/>
            <a:r>
              <a:rPr lang="en-US" dirty="0" smtClean="0"/>
              <a:t>Third level</a:t>
            </a:r>
          </a:p>
        </p:txBody>
      </p:sp>
      <p:sp>
        <p:nvSpPr>
          <p:cNvPr id="4" name="Date Placeholder 3"/>
          <p:cNvSpPr>
            <a:spLocks noGrp="1"/>
          </p:cNvSpPr>
          <p:nvPr>
            <p:ph type="dt" sz="half" idx="2"/>
          </p:nvPr>
        </p:nvSpPr>
        <p:spPr>
          <a:xfrm>
            <a:off x="644435" y="4781997"/>
            <a:ext cx="1060515" cy="273844"/>
          </a:xfrm>
          <a:prstGeom prst="rect">
            <a:avLst/>
          </a:prstGeom>
        </p:spPr>
        <p:txBody>
          <a:bodyPr vert="horz" lIns="0" tIns="45720" rIns="91440" bIns="45720" rtlCol="0" anchor="ctr"/>
          <a:lstStyle>
            <a:lvl1pPr algn="l">
              <a:defRPr sz="563">
                <a:solidFill>
                  <a:schemeClr val="accent2"/>
                </a:solidFill>
              </a:defRPr>
            </a:lvl1pPr>
          </a:lstStyle>
          <a:p>
            <a:pPr defTabSz="685800">
              <a:buClrTx/>
            </a:pPr>
            <a:fld id="{52F262D3-94B5-47B5-A003-9540B2A21B13}" type="datetime1">
              <a:rPr lang="en-IE" kern="1200" smtClean="0">
                <a:solidFill>
                  <a:srgbClr val="26CAD3"/>
                </a:solidFill>
                <a:latin typeface="Calibri"/>
                <a:ea typeface="+mn-ea"/>
                <a:cs typeface="+mn-cs"/>
              </a:rPr>
              <a:pPr defTabSz="685800">
                <a:buClrTx/>
              </a:pPr>
              <a:t>15/10/2019</a:t>
            </a:fld>
            <a:endParaRPr lang="en-IE" kern="1200" dirty="0">
              <a:solidFill>
                <a:srgbClr val="26CAD3"/>
              </a:solidFill>
              <a:latin typeface="Calibri"/>
              <a:ea typeface="+mn-ea"/>
              <a:cs typeface="+mn-cs"/>
            </a:endParaRPr>
          </a:p>
        </p:txBody>
      </p:sp>
      <p:sp>
        <p:nvSpPr>
          <p:cNvPr id="5" name="Footer Placeholder 4"/>
          <p:cNvSpPr>
            <a:spLocks noGrp="1"/>
          </p:cNvSpPr>
          <p:nvPr>
            <p:ph type="ftr" sz="quarter" idx="3"/>
          </p:nvPr>
        </p:nvSpPr>
        <p:spPr>
          <a:xfrm>
            <a:off x="1704952" y="4781997"/>
            <a:ext cx="4650131" cy="273844"/>
          </a:xfrm>
          <a:prstGeom prst="rect">
            <a:avLst/>
          </a:prstGeom>
        </p:spPr>
        <p:txBody>
          <a:bodyPr vert="horz" lIns="91440" tIns="45720" rIns="91440" bIns="45720" rtlCol="0" anchor="ctr"/>
          <a:lstStyle>
            <a:lvl1pPr algn="ctr">
              <a:defRPr sz="563">
                <a:solidFill>
                  <a:schemeClr val="accent2"/>
                </a:solidFill>
              </a:defRPr>
            </a:lvl1pPr>
          </a:lstStyle>
          <a:p>
            <a:pPr defTabSz="685800">
              <a:buClrTx/>
            </a:pPr>
            <a:endParaRPr lang="en-IE" kern="1200" dirty="0">
              <a:solidFill>
                <a:srgbClr val="26CAD3"/>
              </a:solidFill>
              <a:latin typeface="Calibri"/>
              <a:ea typeface="+mn-ea"/>
              <a:cs typeface="+mn-cs"/>
            </a:endParaRPr>
          </a:p>
        </p:txBody>
      </p:sp>
      <p:sp>
        <p:nvSpPr>
          <p:cNvPr id="6" name="Slide Number Placeholder 5"/>
          <p:cNvSpPr>
            <a:spLocks noGrp="1"/>
          </p:cNvSpPr>
          <p:nvPr>
            <p:ph type="sldNum" sz="quarter" idx="4"/>
          </p:nvPr>
        </p:nvSpPr>
        <p:spPr>
          <a:xfrm>
            <a:off x="0" y="4781997"/>
            <a:ext cx="571500" cy="273844"/>
          </a:xfrm>
          <a:prstGeom prst="rect">
            <a:avLst/>
          </a:prstGeom>
        </p:spPr>
        <p:txBody>
          <a:bodyPr vert="horz" lIns="91440" tIns="45720" rIns="91440" bIns="45720" rtlCol="0" anchor="ctr"/>
          <a:lstStyle>
            <a:lvl1pPr algn="ctr">
              <a:defRPr sz="563">
                <a:solidFill>
                  <a:schemeClr val="accent2"/>
                </a:solidFill>
              </a:defRPr>
            </a:lvl1pPr>
          </a:lstStyle>
          <a:p>
            <a:pPr defTabSz="685800">
              <a:buClrTx/>
            </a:pPr>
            <a:fld id="{66D7C2A8-3574-48AF-9B9F-6538CE887783}" type="slidenum">
              <a:rPr lang="en-IE" kern="1200" smtClean="0">
                <a:solidFill>
                  <a:srgbClr val="26CAD3"/>
                </a:solidFill>
                <a:latin typeface="Calibri"/>
                <a:ea typeface="+mn-ea"/>
                <a:cs typeface="+mn-cs"/>
              </a:rPr>
              <a:pPr defTabSz="685800">
                <a:buClrTx/>
              </a:pPr>
              <a:t>‹#›</a:t>
            </a:fld>
            <a:endParaRPr lang="en-IE" kern="1200" dirty="0">
              <a:solidFill>
                <a:srgbClr val="26CAD3"/>
              </a:solidFill>
              <a:latin typeface="Calibri"/>
              <a:ea typeface="+mn-ea"/>
              <a:cs typeface="+mn-cs"/>
            </a:endParaRPr>
          </a:p>
        </p:txBody>
      </p:sp>
      <p:cxnSp>
        <p:nvCxnSpPr>
          <p:cNvPr id="10" name="Straight Connector 9"/>
          <p:cNvCxnSpPr/>
          <p:nvPr userDrawn="1"/>
        </p:nvCxnSpPr>
        <p:spPr>
          <a:xfrm>
            <a:off x="644434" y="421889"/>
            <a:ext cx="7863840" cy="0"/>
          </a:xfrm>
          <a:prstGeom prst="line">
            <a:avLst/>
          </a:prstGeom>
          <a:ln w="254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6944814" y="4461098"/>
            <a:ext cx="1498512" cy="619145"/>
          </a:xfrm>
          <a:prstGeom prst="rect">
            <a:avLst/>
          </a:prstGeom>
        </p:spPr>
      </p:pic>
      <p:pic>
        <p:nvPicPr>
          <p:cNvPr id="9" name="Picture 8"/>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4691328" y="4673446"/>
            <a:ext cx="2014276" cy="378719"/>
          </a:xfrm>
          <a:prstGeom prst="rect">
            <a:avLst/>
          </a:prstGeom>
        </p:spPr>
      </p:pic>
      <p:grpSp>
        <p:nvGrpSpPr>
          <p:cNvPr id="11" name="Group 10"/>
          <p:cNvGrpSpPr/>
          <p:nvPr userDrawn="1"/>
        </p:nvGrpSpPr>
        <p:grpSpPr>
          <a:xfrm>
            <a:off x="595313" y="4655713"/>
            <a:ext cx="3116151" cy="396452"/>
            <a:chOff x="586349" y="5903692"/>
            <a:chExt cx="3282633" cy="699935"/>
          </a:xfrm>
        </p:grpSpPr>
        <p:pic>
          <p:nvPicPr>
            <p:cNvPr id="12" name="Picture 11"/>
            <p:cNvPicPr>
              <a:picLocks noChangeAspect="1"/>
            </p:cNvPicPr>
            <p:nvPr/>
          </p:nvPicPr>
          <p:blipFill rotWithShape="1">
            <a:blip r:embed="rId26" cstate="email">
              <a:extLst>
                <a:ext uri="{28A0092B-C50C-407E-A947-70E740481C1C}">
                  <a14:useLocalDpi xmlns:a14="http://schemas.microsoft.com/office/drawing/2010/main"/>
                </a:ext>
              </a:extLst>
            </a:blip>
            <a:srcRect l="11807" t="40870" r="47831" b="41228"/>
            <a:stretch/>
          </p:blipFill>
          <p:spPr>
            <a:xfrm>
              <a:off x="586349" y="5970644"/>
              <a:ext cx="1724629" cy="553581"/>
            </a:xfrm>
            <a:prstGeom prst="rect">
              <a:avLst/>
            </a:prstGeom>
          </p:spPr>
        </p:pic>
        <p:pic>
          <p:nvPicPr>
            <p:cNvPr id="13" name="Picture 12"/>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2971007" y="5903692"/>
              <a:ext cx="897975" cy="699935"/>
            </a:xfrm>
            <a:prstGeom prst="rect">
              <a:avLst/>
            </a:prstGeom>
          </p:spPr>
        </p:pic>
      </p:grpSp>
    </p:spTree>
    <p:extLst>
      <p:ext uri="{BB962C8B-B14F-4D97-AF65-F5344CB8AC3E}">
        <p14:creationId xmlns:p14="http://schemas.microsoft.com/office/powerpoint/2010/main" val="266813209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Lst>
  <p:timing>
    <p:tnLst>
      <p:par>
        <p:cTn id="1" dur="indefinite" restart="never" nodeType="tmRoot"/>
      </p:par>
    </p:tnLst>
  </p:timing>
  <p:hf hdr="0" ftr="0" dt="0"/>
  <p:txStyles>
    <p:titleStyle>
      <a:lvl1pPr algn="l" defTabSz="385763" rtl="0" eaLnBrk="1" latinLnBrk="0" hangingPunct="1">
        <a:lnSpc>
          <a:spcPct val="90000"/>
        </a:lnSpc>
        <a:spcBef>
          <a:spcPct val="0"/>
        </a:spcBef>
        <a:buNone/>
        <a:defRPr sz="1575" b="1" kern="1200">
          <a:solidFill>
            <a:schemeClr val="accent1"/>
          </a:solidFill>
          <a:latin typeface="+mj-lt"/>
          <a:ea typeface="+mj-ea"/>
          <a:cs typeface="+mj-cs"/>
        </a:defRPr>
      </a:lvl1pPr>
    </p:titleStyle>
    <p:bodyStyle>
      <a:lvl1pPr marL="133053" indent="-133053" algn="l" defTabSz="385763" rtl="0" eaLnBrk="1" latinLnBrk="0" hangingPunct="1">
        <a:lnSpc>
          <a:spcPct val="90000"/>
        </a:lnSpc>
        <a:spcBef>
          <a:spcPts val="675"/>
        </a:spcBef>
        <a:buClr>
          <a:schemeClr val="accent2"/>
        </a:buClr>
        <a:buFont typeface="Arial" panose="020B0604020202020204" pitchFamily="34" charset="0"/>
        <a:buChar char="•"/>
        <a:defRPr sz="1013" kern="1200">
          <a:solidFill>
            <a:schemeClr val="tx2"/>
          </a:solidFill>
          <a:latin typeface="+mn-lt"/>
          <a:ea typeface="+mn-ea"/>
          <a:cs typeface="+mn-cs"/>
        </a:defRPr>
      </a:lvl1pPr>
      <a:lvl2pPr marL="243781" indent="-115193" algn="l" defTabSz="385763" rtl="0" eaLnBrk="1" latinLnBrk="0" hangingPunct="1">
        <a:lnSpc>
          <a:spcPct val="90000"/>
        </a:lnSpc>
        <a:spcBef>
          <a:spcPts val="675"/>
        </a:spcBef>
        <a:buClr>
          <a:schemeClr val="accent2"/>
        </a:buClr>
        <a:buFont typeface="Calibri" panose="020F0502020204030204" pitchFamily="34" charset="0"/>
        <a:buChar char="›"/>
        <a:defRPr sz="1013" kern="1200">
          <a:solidFill>
            <a:schemeClr val="tx2"/>
          </a:solidFill>
          <a:latin typeface="+mn-lt"/>
          <a:ea typeface="+mn-ea"/>
          <a:cs typeface="+mn-cs"/>
        </a:defRPr>
      </a:lvl2pPr>
      <a:lvl3pPr marL="334864" indent="-96441" algn="l" defTabSz="385763" rtl="0" eaLnBrk="1" latinLnBrk="0" hangingPunct="1">
        <a:lnSpc>
          <a:spcPct val="90000"/>
        </a:lnSpc>
        <a:spcBef>
          <a:spcPts val="675"/>
        </a:spcBef>
        <a:buClr>
          <a:schemeClr val="accent2"/>
        </a:buClr>
        <a:buFont typeface="Calibri" panose="020F0502020204030204" pitchFamily="34" charset="0"/>
        <a:buChar char="‒"/>
        <a:defRPr sz="1013" kern="1200">
          <a:solidFill>
            <a:schemeClr val="tx2"/>
          </a:solidFill>
          <a:latin typeface="+mn-lt"/>
          <a:ea typeface="+mn-ea"/>
          <a:cs typeface="+mn-cs"/>
        </a:defRPr>
      </a:lvl3pPr>
      <a:lvl4pPr marL="675085" indent="-96441" algn="l" defTabSz="385763" rtl="0" eaLnBrk="1" latinLnBrk="0" hangingPunct="1">
        <a:lnSpc>
          <a:spcPct val="90000"/>
        </a:lnSpc>
        <a:spcBef>
          <a:spcPts val="211"/>
        </a:spcBef>
        <a:buFont typeface="Arial" panose="020B0604020202020204" pitchFamily="34" charset="0"/>
        <a:buChar char="•"/>
        <a:defRPr sz="591" kern="1200">
          <a:solidFill>
            <a:schemeClr val="tx2"/>
          </a:solidFill>
          <a:latin typeface="+mn-lt"/>
          <a:ea typeface="+mn-ea"/>
          <a:cs typeface="+mn-cs"/>
        </a:defRPr>
      </a:lvl4pPr>
      <a:lvl5pPr marL="867966" indent="-96441" algn="l" defTabSz="385763" rtl="0" eaLnBrk="1" latinLnBrk="0" hangingPunct="1">
        <a:lnSpc>
          <a:spcPct val="90000"/>
        </a:lnSpc>
        <a:spcBef>
          <a:spcPts val="211"/>
        </a:spcBef>
        <a:buFont typeface="Arial" panose="020B0604020202020204" pitchFamily="34" charset="0"/>
        <a:buChar char="•"/>
        <a:defRPr sz="591" kern="1200">
          <a:solidFill>
            <a:schemeClr val="tx2"/>
          </a:solidFill>
          <a:latin typeface="+mn-lt"/>
          <a:ea typeface="+mn-ea"/>
          <a:cs typeface="+mn-cs"/>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4436" y="467916"/>
            <a:ext cx="7855132" cy="800100"/>
          </a:xfrm>
          <a:prstGeom prst="rect">
            <a:avLst/>
          </a:prstGeom>
        </p:spPr>
        <p:txBody>
          <a:bodyPr vert="horz" lIns="0" tIns="45720" rIns="0" bIns="45720" rtlCol="0" anchor="t" anchorCtr="0">
            <a:noAutofit/>
          </a:bodyPr>
          <a:lstStyle/>
          <a:p>
            <a:r>
              <a:rPr lang="en-US" smtClean="0"/>
              <a:t>Click to edit Master title style</a:t>
            </a:r>
            <a:endParaRPr lang="en-IE" dirty="0"/>
          </a:p>
        </p:txBody>
      </p:sp>
      <p:sp>
        <p:nvSpPr>
          <p:cNvPr id="3" name="Text Placeholder 2"/>
          <p:cNvSpPr>
            <a:spLocks noGrp="1"/>
          </p:cNvSpPr>
          <p:nvPr>
            <p:ph type="body" idx="1"/>
          </p:nvPr>
        </p:nvSpPr>
        <p:spPr>
          <a:xfrm>
            <a:off x="644434" y="1254036"/>
            <a:ext cx="5710646" cy="3378688"/>
          </a:xfrm>
          <a:prstGeom prst="rect">
            <a:avLst/>
          </a:prstGeom>
        </p:spPr>
        <p:txBody>
          <a:bodyPr vert="horz" lIns="0" tIns="45720" rIns="0" bIns="45720" rtlCol="0">
            <a:noAutofit/>
          </a:bodyPr>
          <a:lstStyle/>
          <a:p>
            <a:pPr lvl="0"/>
            <a:r>
              <a:rPr lang="en-US" dirty="0" smtClean="0"/>
              <a:t>Bullet Tier 1: </a:t>
            </a:r>
            <a:r>
              <a:rPr lang="en-US" dirty="0" err="1" smtClean="0"/>
              <a:t>Lorum</a:t>
            </a:r>
            <a:r>
              <a:rPr lang="en-US" dirty="0" smtClean="0"/>
              <a:t> Ipsum </a:t>
            </a:r>
            <a:r>
              <a:rPr lang="en-US" dirty="0" err="1" smtClean="0"/>
              <a:t>lluptatem</a:t>
            </a:r>
            <a:r>
              <a:rPr lang="en-US" dirty="0" smtClean="0"/>
              <a:t> qui </a:t>
            </a:r>
            <a:r>
              <a:rPr lang="en-US" dirty="0" err="1" smtClean="0"/>
              <a:t>rectas</a:t>
            </a:r>
            <a:r>
              <a:rPr lang="en-US" dirty="0" smtClean="0"/>
              <a:t> event, </a:t>
            </a:r>
            <a:r>
              <a:rPr lang="en-US" dirty="0" err="1" smtClean="0"/>
              <a:t>conseni</a:t>
            </a:r>
            <a:r>
              <a:rPr lang="en-US" dirty="0" smtClean="0"/>
              <a:t> </a:t>
            </a:r>
            <a:r>
              <a:rPr lang="en-US" dirty="0" err="1" smtClean="0"/>
              <a:t>maximi</a:t>
            </a:r>
            <a:r>
              <a:rPr lang="en-US" dirty="0" smtClean="0"/>
              <a:t>, quo </a:t>
            </a:r>
            <a:r>
              <a:rPr lang="en-US" dirty="0" err="1" smtClean="0"/>
              <a:t>iur</a:t>
            </a:r>
            <a:r>
              <a:rPr lang="en-US" dirty="0" smtClean="0"/>
              <a:t> </a:t>
            </a:r>
            <a:r>
              <a:rPr lang="en-US" dirty="0" err="1" smtClean="0"/>
              <a:t>suntionse</a:t>
            </a:r>
            <a:r>
              <a:rPr lang="en-US" dirty="0" smtClean="0"/>
              <a:t> </a:t>
            </a:r>
            <a:r>
              <a:rPr lang="en-US" dirty="0" err="1" smtClean="0"/>
              <a:t>pos</a:t>
            </a:r>
            <a:r>
              <a:rPr lang="en-US" dirty="0" smtClean="0"/>
              <a:t> estrum,</a:t>
            </a:r>
          </a:p>
          <a:p>
            <a:pPr lvl="0"/>
            <a:r>
              <a:rPr lang="en-US" dirty="0" smtClean="0"/>
              <a:t>Bullet Tier 1: </a:t>
            </a:r>
            <a:r>
              <a:rPr lang="en-US" dirty="0" err="1" smtClean="0"/>
              <a:t>Lorum</a:t>
            </a:r>
            <a:r>
              <a:rPr lang="en-US" dirty="0" smtClean="0"/>
              <a:t> Ipsum </a:t>
            </a:r>
            <a:r>
              <a:rPr lang="en-US" dirty="0" err="1" smtClean="0"/>
              <a:t>lluptatem</a:t>
            </a:r>
            <a:r>
              <a:rPr lang="en-US" dirty="0" smtClean="0"/>
              <a:t> qui </a:t>
            </a:r>
            <a:r>
              <a:rPr lang="en-US" dirty="0" err="1" smtClean="0"/>
              <a:t>rectas</a:t>
            </a:r>
            <a:r>
              <a:rPr lang="en-US" dirty="0" smtClean="0"/>
              <a:t> event, </a:t>
            </a:r>
            <a:r>
              <a:rPr lang="en-US" dirty="0" err="1" smtClean="0"/>
              <a:t>conseni</a:t>
            </a:r>
            <a:r>
              <a:rPr lang="en-US" dirty="0" smtClean="0"/>
              <a:t> </a:t>
            </a:r>
            <a:r>
              <a:rPr lang="en-US" dirty="0" err="1" smtClean="0"/>
              <a:t>maximi</a:t>
            </a:r>
            <a:r>
              <a:rPr lang="en-US" dirty="0" smtClean="0"/>
              <a:t>, quo </a:t>
            </a:r>
            <a:r>
              <a:rPr lang="en-US" dirty="0" err="1" smtClean="0"/>
              <a:t>iur</a:t>
            </a:r>
            <a:r>
              <a:rPr lang="en-US" dirty="0" smtClean="0"/>
              <a:t> </a:t>
            </a:r>
            <a:r>
              <a:rPr lang="en-US" dirty="0" err="1" smtClean="0"/>
              <a:t>suntionse</a:t>
            </a:r>
            <a:r>
              <a:rPr lang="en-US" dirty="0" smtClean="0"/>
              <a:t> </a:t>
            </a:r>
            <a:r>
              <a:rPr lang="en-US" dirty="0" err="1" smtClean="0"/>
              <a:t>pos</a:t>
            </a:r>
            <a:r>
              <a:rPr lang="en-US" dirty="0" smtClean="0"/>
              <a:t> estrum,</a:t>
            </a:r>
          </a:p>
          <a:p>
            <a:pPr lvl="1"/>
            <a:r>
              <a:rPr lang="en-US" dirty="0" smtClean="0"/>
              <a:t>Second level</a:t>
            </a:r>
          </a:p>
          <a:p>
            <a:pPr lvl="2"/>
            <a:r>
              <a:rPr lang="en-US" dirty="0" smtClean="0"/>
              <a:t>Third level</a:t>
            </a:r>
          </a:p>
        </p:txBody>
      </p:sp>
      <p:sp>
        <p:nvSpPr>
          <p:cNvPr id="4" name="Date Placeholder 3"/>
          <p:cNvSpPr>
            <a:spLocks noGrp="1"/>
          </p:cNvSpPr>
          <p:nvPr>
            <p:ph type="dt" sz="half" idx="2"/>
          </p:nvPr>
        </p:nvSpPr>
        <p:spPr>
          <a:xfrm>
            <a:off x="644435" y="4781997"/>
            <a:ext cx="1060515" cy="273844"/>
          </a:xfrm>
          <a:prstGeom prst="rect">
            <a:avLst/>
          </a:prstGeom>
        </p:spPr>
        <p:txBody>
          <a:bodyPr vert="horz" lIns="0" tIns="45720" rIns="91440" bIns="45720" rtlCol="0" anchor="ctr"/>
          <a:lstStyle>
            <a:lvl1pPr algn="l">
              <a:defRPr sz="563">
                <a:solidFill>
                  <a:schemeClr val="accent2"/>
                </a:solidFill>
              </a:defRPr>
            </a:lvl1pPr>
          </a:lstStyle>
          <a:p>
            <a:pPr defTabSz="685800">
              <a:buClrTx/>
            </a:pPr>
            <a:fld id="{52F262D3-94B5-47B5-A003-9540B2A21B13}" type="datetime1">
              <a:rPr lang="en-IE" kern="1200" smtClean="0">
                <a:solidFill>
                  <a:srgbClr val="26CAD3"/>
                </a:solidFill>
                <a:latin typeface="Calibri"/>
                <a:ea typeface="+mn-ea"/>
                <a:cs typeface="+mn-cs"/>
              </a:rPr>
              <a:pPr defTabSz="685800">
                <a:buClrTx/>
              </a:pPr>
              <a:t>15/10/2019</a:t>
            </a:fld>
            <a:endParaRPr lang="en-IE" kern="1200" dirty="0">
              <a:solidFill>
                <a:srgbClr val="26CAD3"/>
              </a:solidFill>
              <a:latin typeface="Calibri"/>
              <a:ea typeface="+mn-ea"/>
              <a:cs typeface="+mn-cs"/>
            </a:endParaRPr>
          </a:p>
        </p:txBody>
      </p:sp>
      <p:sp>
        <p:nvSpPr>
          <p:cNvPr id="5" name="Footer Placeholder 4"/>
          <p:cNvSpPr>
            <a:spLocks noGrp="1"/>
          </p:cNvSpPr>
          <p:nvPr>
            <p:ph type="ftr" sz="quarter" idx="3"/>
          </p:nvPr>
        </p:nvSpPr>
        <p:spPr>
          <a:xfrm>
            <a:off x="1704952" y="4781997"/>
            <a:ext cx="4650131" cy="273844"/>
          </a:xfrm>
          <a:prstGeom prst="rect">
            <a:avLst/>
          </a:prstGeom>
        </p:spPr>
        <p:txBody>
          <a:bodyPr vert="horz" lIns="91440" tIns="45720" rIns="91440" bIns="45720" rtlCol="0" anchor="ctr"/>
          <a:lstStyle>
            <a:lvl1pPr algn="ctr">
              <a:defRPr sz="563">
                <a:solidFill>
                  <a:schemeClr val="accent2"/>
                </a:solidFill>
              </a:defRPr>
            </a:lvl1pPr>
          </a:lstStyle>
          <a:p>
            <a:pPr defTabSz="685800">
              <a:buClrTx/>
            </a:pPr>
            <a:endParaRPr lang="en-IE" kern="1200" dirty="0">
              <a:solidFill>
                <a:srgbClr val="26CAD3"/>
              </a:solidFill>
              <a:latin typeface="Calibri"/>
              <a:ea typeface="+mn-ea"/>
              <a:cs typeface="+mn-cs"/>
            </a:endParaRPr>
          </a:p>
        </p:txBody>
      </p:sp>
      <p:sp>
        <p:nvSpPr>
          <p:cNvPr id="6" name="Slide Number Placeholder 5"/>
          <p:cNvSpPr>
            <a:spLocks noGrp="1"/>
          </p:cNvSpPr>
          <p:nvPr>
            <p:ph type="sldNum" sz="quarter" idx="4"/>
          </p:nvPr>
        </p:nvSpPr>
        <p:spPr>
          <a:xfrm>
            <a:off x="0" y="4781997"/>
            <a:ext cx="571500" cy="273844"/>
          </a:xfrm>
          <a:prstGeom prst="rect">
            <a:avLst/>
          </a:prstGeom>
        </p:spPr>
        <p:txBody>
          <a:bodyPr vert="horz" lIns="91440" tIns="45720" rIns="91440" bIns="45720" rtlCol="0" anchor="ctr"/>
          <a:lstStyle>
            <a:lvl1pPr algn="ctr">
              <a:defRPr sz="563">
                <a:solidFill>
                  <a:schemeClr val="accent2"/>
                </a:solidFill>
              </a:defRPr>
            </a:lvl1pPr>
          </a:lstStyle>
          <a:p>
            <a:pPr defTabSz="685800">
              <a:buClrTx/>
            </a:pPr>
            <a:fld id="{66D7C2A8-3574-48AF-9B9F-6538CE887783}" type="slidenum">
              <a:rPr lang="en-IE" kern="1200" smtClean="0">
                <a:solidFill>
                  <a:srgbClr val="26CAD3"/>
                </a:solidFill>
                <a:latin typeface="Calibri"/>
                <a:ea typeface="+mn-ea"/>
                <a:cs typeface="+mn-cs"/>
              </a:rPr>
              <a:pPr defTabSz="685800">
                <a:buClrTx/>
              </a:pPr>
              <a:t>‹#›</a:t>
            </a:fld>
            <a:endParaRPr lang="en-IE" kern="1200" dirty="0">
              <a:solidFill>
                <a:srgbClr val="26CAD3"/>
              </a:solidFill>
              <a:latin typeface="Calibri"/>
              <a:ea typeface="+mn-ea"/>
              <a:cs typeface="+mn-cs"/>
            </a:endParaRPr>
          </a:p>
        </p:txBody>
      </p:sp>
      <p:cxnSp>
        <p:nvCxnSpPr>
          <p:cNvPr id="10" name="Straight Connector 9"/>
          <p:cNvCxnSpPr/>
          <p:nvPr userDrawn="1"/>
        </p:nvCxnSpPr>
        <p:spPr>
          <a:xfrm>
            <a:off x="644434" y="421889"/>
            <a:ext cx="7863840" cy="0"/>
          </a:xfrm>
          <a:prstGeom prst="line">
            <a:avLst/>
          </a:prstGeom>
          <a:ln w="254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6944814" y="4461098"/>
            <a:ext cx="1498512" cy="619145"/>
          </a:xfrm>
          <a:prstGeom prst="rect">
            <a:avLst/>
          </a:prstGeom>
        </p:spPr>
      </p:pic>
      <p:pic>
        <p:nvPicPr>
          <p:cNvPr id="9" name="Picture 8"/>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4691328" y="4673446"/>
            <a:ext cx="2014276" cy="378719"/>
          </a:xfrm>
          <a:prstGeom prst="rect">
            <a:avLst/>
          </a:prstGeom>
        </p:spPr>
      </p:pic>
      <p:grpSp>
        <p:nvGrpSpPr>
          <p:cNvPr id="11" name="Group 10"/>
          <p:cNvGrpSpPr/>
          <p:nvPr userDrawn="1"/>
        </p:nvGrpSpPr>
        <p:grpSpPr>
          <a:xfrm>
            <a:off x="595313" y="4655713"/>
            <a:ext cx="3116151" cy="396452"/>
            <a:chOff x="586349" y="5903692"/>
            <a:chExt cx="3282633" cy="699935"/>
          </a:xfrm>
        </p:grpSpPr>
        <p:pic>
          <p:nvPicPr>
            <p:cNvPr id="12" name="Picture 11"/>
            <p:cNvPicPr>
              <a:picLocks noChangeAspect="1"/>
            </p:cNvPicPr>
            <p:nvPr/>
          </p:nvPicPr>
          <p:blipFill rotWithShape="1">
            <a:blip r:embed="rId26" cstate="email">
              <a:extLst>
                <a:ext uri="{28A0092B-C50C-407E-A947-70E740481C1C}">
                  <a14:useLocalDpi xmlns:a14="http://schemas.microsoft.com/office/drawing/2010/main"/>
                </a:ext>
              </a:extLst>
            </a:blip>
            <a:srcRect l="11807" t="40870" r="47831" b="41228"/>
            <a:stretch/>
          </p:blipFill>
          <p:spPr>
            <a:xfrm>
              <a:off x="586349" y="5970644"/>
              <a:ext cx="1724629" cy="553581"/>
            </a:xfrm>
            <a:prstGeom prst="rect">
              <a:avLst/>
            </a:prstGeom>
          </p:spPr>
        </p:pic>
        <p:pic>
          <p:nvPicPr>
            <p:cNvPr id="13" name="Picture 12"/>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2971007" y="5903692"/>
              <a:ext cx="897975" cy="699935"/>
            </a:xfrm>
            <a:prstGeom prst="rect">
              <a:avLst/>
            </a:prstGeom>
          </p:spPr>
        </p:pic>
      </p:grpSp>
    </p:spTree>
    <p:extLst>
      <p:ext uri="{BB962C8B-B14F-4D97-AF65-F5344CB8AC3E}">
        <p14:creationId xmlns:p14="http://schemas.microsoft.com/office/powerpoint/2010/main" val="38135045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Lst>
  <p:timing>
    <p:tnLst>
      <p:par>
        <p:cTn id="1" dur="indefinite" restart="never" nodeType="tmRoot"/>
      </p:par>
    </p:tnLst>
  </p:timing>
  <p:hf hdr="0" ftr="0" dt="0"/>
  <p:txStyles>
    <p:titleStyle>
      <a:lvl1pPr algn="l" defTabSz="385763" rtl="0" eaLnBrk="1" latinLnBrk="0" hangingPunct="1">
        <a:lnSpc>
          <a:spcPct val="90000"/>
        </a:lnSpc>
        <a:spcBef>
          <a:spcPct val="0"/>
        </a:spcBef>
        <a:buNone/>
        <a:defRPr sz="1575" b="1" kern="1200">
          <a:solidFill>
            <a:schemeClr val="accent1"/>
          </a:solidFill>
          <a:latin typeface="+mj-lt"/>
          <a:ea typeface="+mj-ea"/>
          <a:cs typeface="+mj-cs"/>
        </a:defRPr>
      </a:lvl1pPr>
    </p:titleStyle>
    <p:bodyStyle>
      <a:lvl1pPr marL="133053" indent="-133053" algn="l" defTabSz="385763" rtl="0" eaLnBrk="1" latinLnBrk="0" hangingPunct="1">
        <a:lnSpc>
          <a:spcPct val="90000"/>
        </a:lnSpc>
        <a:spcBef>
          <a:spcPts val="675"/>
        </a:spcBef>
        <a:buClr>
          <a:schemeClr val="accent2"/>
        </a:buClr>
        <a:buFont typeface="Arial" panose="020B0604020202020204" pitchFamily="34" charset="0"/>
        <a:buChar char="•"/>
        <a:defRPr sz="1013" kern="1200">
          <a:solidFill>
            <a:schemeClr val="tx2"/>
          </a:solidFill>
          <a:latin typeface="+mn-lt"/>
          <a:ea typeface="+mn-ea"/>
          <a:cs typeface="+mn-cs"/>
        </a:defRPr>
      </a:lvl1pPr>
      <a:lvl2pPr marL="243781" indent="-115193" algn="l" defTabSz="385763" rtl="0" eaLnBrk="1" latinLnBrk="0" hangingPunct="1">
        <a:lnSpc>
          <a:spcPct val="90000"/>
        </a:lnSpc>
        <a:spcBef>
          <a:spcPts val="675"/>
        </a:spcBef>
        <a:buClr>
          <a:schemeClr val="accent2"/>
        </a:buClr>
        <a:buFont typeface="Calibri" panose="020F0502020204030204" pitchFamily="34" charset="0"/>
        <a:buChar char="›"/>
        <a:defRPr sz="1013" kern="1200">
          <a:solidFill>
            <a:schemeClr val="tx2"/>
          </a:solidFill>
          <a:latin typeface="+mn-lt"/>
          <a:ea typeface="+mn-ea"/>
          <a:cs typeface="+mn-cs"/>
        </a:defRPr>
      </a:lvl2pPr>
      <a:lvl3pPr marL="334864" indent="-96441" algn="l" defTabSz="385763" rtl="0" eaLnBrk="1" latinLnBrk="0" hangingPunct="1">
        <a:lnSpc>
          <a:spcPct val="90000"/>
        </a:lnSpc>
        <a:spcBef>
          <a:spcPts val="675"/>
        </a:spcBef>
        <a:buClr>
          <a:schemeClr val="accent2"/>
        </a:buClr>
        <a:buFont typeface="Calibri" panose="020F0502020204030204" pitchFamily="34" charset="0"/>
        <a:buChar char="‒"/>
        <a:defRPr sz="1013" kern="1200">
          <a:solidFill>
            <a:schemeClr val="tx2"/>
          </a:solidFill>
          <a:latin typeface="+mn-lt"/>
          <a:ea typeface="+mn-ea"/>
          <a:cs typeface="+mn-cs"/>
        </a:defRPr>
      </a:lvl3pPr>
      <a:lvl4pPr marL="675085" indent="-96441" algn="l" defTabSz="385763" rtl="0" eaLnBrk="1" latinLnBrk="0" hangingPunct="1">
        <a:lnSpc>
          <a:spcPct val="90000"/>
        </a:lnSpc>
        <a:spcBef>
          <a:spcPts val="211"/>
        </a:spcBef>
        <a:buFont typeface="Arial" panose="020B0604020202020204" pitchFamily="34" charset="0"/>
        <a:buChar char="•"/>
        <a:defRPr sz="591" kern="1200">
          <a:solidFill>
            <a:schemeClr val="tx2"/>
          </a:solidFill>
          <a:latin typeface="+mn-lt"/>
          <a:ea typeface="+mn-ea"/>
          <a:cs typeface="+mn-cs"/>
        </a:defRPr>
      </a:lvl4pPr>
      <a:lvl5pPr marL="867966" indent="-96441" algn="l" defTabSz="385763" rtl="0" eaLnBrk="1" latinLnBrk="0" hangingPunct="1">
        <a:lnSpc>
          <a:spcPct val="90000"/>
        </a:lnSpc>
        <a:spcBef>
          <a:spcPts val="211"/>
        </a:spcBef>
        <a:buFont typeface="Arial" panose="020B0604020202020204" pitchFamily="34" charset="0"/>
        <a:buChar char="•"/>
        <a:defRPr sz="591" kern="1200">
          <a:solidFill>
            <a:schemeClr val="tx2"/>
          </a:solidFill>
          <a:latin typeface="+mn-lt"/>
          <a:ea typeface="+mn-ea"/>
          <a:cs typeface="+mn-cs"/>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4436" y="467916"/>
            <a:ext cx="7855132" cy="800100"/>
          </a:xfrm>
          <a:prstGeom prst="rect">
            <a:avLst/>
          </a:prstGeom>
        </p:spPr>
        <p:txBody>
          <a:bodyPr vert="horz" lIns="0" tIns="45720" rIns="0" bIns="45720" rtlCol="0" anchor="t" anchorCtr="0">
            <a:noAutofit/>
          </a:bodyPr>
          <a:lstStyle/>
          <a:p>
            <a:r>
              <a:rPr lang="en-US" smtClean="0"/>
              <a:t>Click to edit Master title style</a:t>
            </a:r>
            <a:endParaRPr lang="en-IE" dirty="0"/>
          </a:p>
        </p:txBody>
      </p:sp>
      <p:sp>
        <p:nvSpPr>
          <p:cNvPr id="3" name="Text Placeholder 2"/>
          <p:cNvSpPr>
            <a:spLocks noGrp="1"/>
          </p:cNvSpPr>
          <p:nvPr>
            <p:ph type="body" idx="1"/>
          </p:nvPr>
        </p:nvSpPr>
        <p:spPr>
          <a:xfrm>
            <a:off x="644434" y="1254036"/>
            <a:ext cx="5710646" cy="3378688"/>
          </a:xfrm>
          <a:prstGeom prst="rect">
            <a:avLst/>
          </a:prstGeom>
        </p:spPr>
        <p:txBody>
          <a:bodyPr vert="horz" lIns="0" tIns="45720" rIns="0" bIns="45720" rtlCol="0">
            <a:noAutofit/>
          </a:bodyPr>
          <a:lstStyle/>
          <a:p>
            <a:pPr lvl="0"/>
            <a:r>
              <a:rPr lang="en-US" dirty="0" smtClean="0"/>
              <a:t>Bullet Tier 1: </a:t>
            </a:r>
            <a:r>
              <a:rPr lang="en-US" dirty="0" err="1" smtClean="0"/>
              <a:t>Lorum</a:t>
            </a:r>
            <a:r>
              <a:rPr lang="en-US" dirty="0" smtClean="0"/>
              <a:t> Ipsum </a:t>
            </a:r>
            <a:r>
              <a:rPr lang="en-US" dirty="0" err="1" smtClean="0"/>
              <a:t>lluptatem</a:t>
            </a:r>
            <a:r>
              <a:rPr lang="en-US" dirty="0" smtClean="0"/>
              <a:t> qui </a:t>
            </a:r>
            <a:r>
              <a:rPr lang="en-US" dirty="0" err="1" smtClean="0"/>
              <a:t>rectas</a:t>
            </a:r>
            <a:r>
              <a:rPr lang="en-US" dirty="0" smtClean="0"/>
              <a:t> event, </a:t>
            </a:r>
            <a:r>
              <a:rPr lang="en-US" dirty="0" err="1" smtClean="0"/>
              <a:t>conseni</a:t>
            </a:r>
            <a:r>
              <a:rPr lang="en-US" dirty="0" smtClean="0"/>
              <a:t> </a:t>
            </a:r>
            <a:r>
              <a:rPr lang="en-US" dirty="0" err="1" smtClean="0"/>
              <a:t>maximi</a:t>
            </a:r>
            <a:r>
              <a:rPr lang="en-US" dirty="0" smtClean="0"/>
              <a:t>, quo </a:t>
            </a:r>
            <a:r>
              <a:rPr lang="en-US" dirty="0" err="1" smtClean="0"/>
              <a:t>iur</a:t>
            </a:r>
            <a:r>
              <a:rPr lang="en-US" dirty="0" smtClean="0"/>
              <a:t> </a:t>
            </a:r>
            <a:r>
              <a:rPr lang="en-US" dirty="0" err="1" smtClean="0"/>
              <a:t>suntionse</a:t>
            </a:r>
            <a:r>
              <a:rPr lang="en-US" dirty="0" smtClean="0"/>
              <a:t> </a:t>
            </a:r>
            <a:r>
              <a:rPr lang="en-US" dirty="0" err="1" smtClean="0"/>
              <a:t>pos</a:t>
            </a:r>
            <a:r>
              <a:rPr lang="en-US" dirty="0" smtClean="0"/>
              <a:t> estrum,</a:t>
            </a:r>
          </a:p>
          <a:p>
            <a:pPr lvl="0"/>
            <a:r>
              <a:rPr lang="en-US" dirty="0" smtClean="0"/>
              <a:t>Bullet Tier 1: </a:t>
            </a:r>
            <a:r>
              <a:rPr lang="en-US" dirty="0" err="1" smtClean="0"/>
              <a:t>Lorum</a:t>
            </a:r>
            <a:r>
              <a:rPr lang="en-US" dirty="0" smtClean="0"/>
              <a:t> Ipsum </a:t>
            </a:r>
            <a:r>
              <a:rPr lang="en-US" dirty="0" err="1" smtClean="0"/>
              <a:t>lluptatem</a:t>
            </a:r>
            <a:r>
              <a:rPr lang="en-US" dirty="0" smtClean="0"/>
              <a:t> qui </a:t>
            </a:r>
            <a:r>
              <a:rPr lang="en-US" dirty="0" err="1" smtClean="0"/>
              <a:t>rectas</a:t>
            </a:r>
            <a:r>
              <a:rPr lang="en-US" dirty="0" smtClean="0"/>
              <a:t> event, </a:t>
            </a:r>
            <a:r>
              <a:rPr lang="en-US" dirty="0" err="1" smtClean="0"/>
              <a:t>conseni</a:t>
            </a:r>
            <a:r>
              <a:rPr lang="en-US" dirty="0" smtClean="0"/>
              <a:t> </a:t>
            </a:r>
            <a:r>
              <a:rPr lang="en-US" dirty="0" err="1" smtClean="0"/>
              <a:t>maximi</a:t>
            </a:r>
            <a:r>
              <a:rPr lang="en-US" dirty="0" smtClean="0"/>
              <a:t>, quo </a:t>
            </a:r>
            <a:r>
              <a:rPr lang="en-US" dirty="0" err="1" smtClean="0"/>
              <a:t>iur</a:t>
            </a:r>
            <a:r>
              <a:rPr lang="en-US" dirty="0" smtClean="0"/>
              <a:t> </a:t>
            </a:r>
            <a:r>
              <a:rPr lang="en-US" dirty="0" err="1" smtClean="0"/>
              <a:t>suntionse</a:t>
            </a:r>
            <a:r>
              <a:rPr lang="en-US" dirty="0" smtClean="0"/>
              <a:t> </a:t>
            </a:r>
            <a:r>
              <a:rPr lang="en-US" dirty="0" err="1" smtClean="0"/>
              <a:t>pos</a:t>
            </a:r>
            <a:r>
              <a:rPr lang="en-US" dirty="0" smtClean="0"/>
              <a:t> estrum,</a:t>
            </a:r>
          </a:p>
          <a:p>
            <a:pPr lvl="1"/>
            <a:r>
              <a:rPr lang="en-US" dirty="0" smtClean="0"/>
              <a:t>Second level</a:t>
            </a:r>
          </a:p>
          <a:p>
            <a:pPr lvl="2"/>
            <a:r>
              <a:rPr lang="en-US" dirty="0" smtClean="0"/>
              <a:t>Third level</a:t>
            </a:r>
          </a:p>
        </p:txBody>
      </p:sp>
      <p:sp>
        <p:nvSpPr>
          <p:cNvPr id="4" name="Date Placeholder 3"/>
          <p:cNvSpPr>
            <a:spLocks noGrp="1"/>
          </p:cNvSpPr>
          <p:nvPr>
            <p:ph type="dt" sz="half" idx="2"/>
          </p:nvPr>
        </p:nvSpPr>
        <p:spPr>
          <a:xfrm>
            <a:off x="644435" y="4781997"/>
            <a:ext cx="1060515" cy="273844"/>
          </a:xfrm>
          <a:prstGeom prst="rect">
            <a:avLst/>
          </a:prstGeom>
        </p:spPr>
        <p:txBody>
          <a:bodyPr vert="horz" lIns="0" tIns="45720" rIns="91440" bIns="45720" rtlCol="0" anchor="ctr"/>
          <a:lstStyle>
            <a:lvl1pPr algn="l">
              <a:defRPr sz="563">
                <a:solidFill>
                  <a:schemeClr val="accent2"/>
                </a:solidFill>
              </a:defRPr>
            </a:lvl1pPr>
          </a:lstStyle>
          <a:p>
            <a:pPr defTabSz="685800">
              <a:buClrTx/>
            </a:pPr>
            <a:fld id="{52F262D3-94B5-47B5-A003-9540B2A21B13}" type="datetime1">
              <a:rPr lang="en-IE" kern="1200" smtClean="0">
                <a:solidFill>
                  <a:srgbClr val="26CAD3"/>
                </a:solidFill>
                <a:latin typeface="Calibri"/>
                <a:ea typeface="+mn-ea"/>
                <a:cs typeface="+mn-cs"/>
              </a:rPr>
              <a:pPr defTabSz="685800">
                <a:buClrTx/>
              </a:pPr>
              <a:t>15/10/2019</a:t>
            </a:fld>
            <a:endParaRPr lang="en-IE" kern="1200" dirty="0">
              <a:solidFill>
                <a:srgbClr val="26CAD3"/>
              </a:solidFill>
              <a:latin typeface="Calibri"/>
              <a:ea typeface="+mn-ea"/>
              <a:cs typeface="+mn-cs"/>
            </a:endParaRPr>
          </a:p>
        </p:txBody>
      </p:sp>
      <p:sp>
        <p:nvSpPr>
          <p:cNvPr id="5" name="Footer Placeholder 4"/>
          <p:cNvSpPr>
            <a:spLocks noGrp="1"/>
          </p:cNvSpPr>
          <p:nvPr>
            <p:ph type="ftr" sz="quarter" idx="3"/>
          </p:nvPr>
        </p:nvSpPr>
        <p:spPr>
          <a:xfrm>
            <a:off x="1704952" y="4781997"/>
            <a:ext cx="4650131" cy="273844"/>
          </a:xfrm>
          <a:prstGeom prst="rect">
            <a:avLst/>
          </a:prstGeom>
        </p:spPr>
        <p:txBody>
          <a:bodyPr vert="horz" lIns="91440" tIns="45720" rIns="91440" bIns="45720" rtlCol="0" anchor="ctr"/>
          <a:lstStyle>
            <a:lvl1pPr algn="ctr">
              <a:defRPr sz="563">
                <a:solidFill>
                  <a:schemeClr val="accent2"/>
                </a:solidFill>
              </a:defRPr>
            </a:lvl1pPr>
          </a:lstStyle>
          <a:p>
            <a:pPr defTabSz="685800">
              <a:buClrTx/>
            </a:pPr>
            <a:endParaRPr lang="en-IE" kern="1200" dirty="0">
              <a:solidFill>
                <a:srgbClr val="26CAD3"/>
              </a:solidFill>
              <a:latin typeface="Calibri"/>
              <a:ea typeface="+mn-ea"/>
              <a:cs typeface="+mn-cs"/>
            </a:endParaRPr>
          </a:p>
        </p:txBody>
      </p:sp>
      <p:sp>
        <p:nvSpPr>
          <p:cNvPr id="6" name="Slide Number Placeholder 5"/>
          <p:cNvSpPr>
            <a:spLocks noGrp="1"/>
          </p:cNvSpPr>
          <p:nvPr>
            <p:ph type="sldNum" sz="quarter" idx="4"/>
          </p:nvPr>
        </p:nvSpPr>
        <p:spPr>
          <a:xfrm>
            <a:off x="0" y="4781997"/>
            <a:ext cx="571500" cy="273844"/>
          </a:xfrm>
          <a:prstGeom prst="rect">
            <a:avLst/>
          </a:prstGeom>
        </p:spPr>
        <p:txBody>
          <a:bodyPr vert="horz" lIns="91440" tIns="45720" rIns="91440" bIns="45720" rtlCol="0" anchor="ctr"/>
          <a:lstStyle>
            <a:lvl1pPr algn="ctr">
              <a:defRPr sz="563">
                <a:solidFill>
                  <a:schemeClr val="accent2"/>
                </a:solidFill>
              </a:defRPr>
            </a:lvl1pPr>
          </a:lstStyle>
          <a:p>
            <a:pPr defTabSz="685800">
              <a:buClrTx/>
            </a:pPr>
            <a:fld id="{66D7C2A8-3574-48AF-9B9F-6538CE887783}" type="slidenum">
              <a:rPr lang="en-IE" kern="1200" smtClean="0">
                <a:solidFill>
                  <a:srgbClr val="26CAD3"/>
                </a:solidFill>
                <a:latin typeface="Calibri"/>
                <a:ea typeface="+mn-ea"/>
                <a:cs typeface="+mn-cs"/>
              </a:rPr>
              <a:pPr defTabSz="685800">
                <a:buClrTx/>
              </a:pPr>
              <a:t>‹#›</a:t>
            </a:fld>
            <a:endParaRPr lang="en-IE" kern="1200" dirty="0">
              <a:solidFill>
                <a:srgbClr val="26CAD3"/>
              </a:solidFill>
              <a:latin typeface="Calibri"/>
              <a:ea typeface="+mn-ea"/>
              <a:cs typeface="+mn-cs"/>
            </a:endParaRPr>
          </a:p>
        </p:txBody>
      </p:sp>
      <p:cxnSp>
        <p:nvCxnSpPr>
          <p:cNvPr id="10" name="Straight Connector 9"/>
          <p:cNvCxnSpPr/>
          <p:nvPr userDrawn="1"/>
        </p:nvCxnSpPr>
        <p:spPr>
          <a:xfrm>
            <a:off x="644434" y="421889"/>
            <a:ext cx="7863840" cy="0"/>
          </a:xfrm>
          <a:prstGeom prst="line">
            <a:avLst/>
          </a:prstGeom>
          <a:ln w="254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6944814" y="4461098"/>
            <a:ext cx="1498512" cy="619145"/>
          </a:xfrm>
          <a:prstGeom prst="rect">
            <a:avLst/>
          </a:prstGeom>
        </p:spPr>
      </p:pic>
      <p:pic>
        <p:nvPicPr>
          <p:cNvPr id="9" name="Picture 8"/>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4691328" y="4673446"/>
            <a:ext cx="2014276" cy="378719"/>
          </a:xfrm>
          <a:prstGeom prst="rect">
            <a:avLst/>
          </a:prstGeom>
        </p:spPr>
      </p:pic>
      <p:grpSp>
        <p:nvGrpSpPr>
          <p:cNvPr id="11" name="Group 10"/>
          <p:cNvGrpSpPr/>
          <p:nvPr userDrawn="1"/>
        </p:nvGrpSpPr>
        <p:grpSpPr>
          <a:xfrm>
            <a:off x="595313" y="4655713"/>
            <a:ext cx="3116151" cy="396452"/>
            <a:chOff x="586349" y="5903692"/>
            <a:chExt cx="3282633" cy="699935"/>
          </a:xfrm>
        </p:grpSpPr>
        <p:pic>
          <p:nvPicPr>
            <p:cNvPr id="12" name="Picture 11"/>
            <p:cNvPicPr>
              <a:picLocks noChangeAspect="1"/>
            </p:cNvPicPr>
            <p:nvPr/>
          </p:nvPicPr>
          <p:blipFill rotWithShape="1">
            <a:blip r:embed="rId26" cstate="email">
              <a:extLst>
                <a:ext uri="{28A0092B-C50C-407E-A947-70E740481C1C}">
                  <a14:useLocalDpi xmlns:a14="http://schemas.microsoft.com/office/drawing/2010/main"/>
                </a:ext>
              </a:extLst>
            </a:blip>
            <a:srcRect l="11807" t="40870" r="47831" b="41228"/>
            <a:stretch/>
          </p:blipFill>
          <p:spPr>
            <a:xfrm>
              <a:off x="586349" y="5970644"/>
              <a:ext cx="1724629" cy="553581"/>
            </a:xfrm>
            <a:prstGeom prst="rect">
              <a:avLst/>
            </a:prstGeom>
          </p:spPr>
        </p:pic>
        <p:pic>
          <p:nvPicPr>
            <p:cNvPr id="13" name="Picture 12"/>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2971007" y="5903692"/>
              <a:ext cx="897975" cy="699935"/>
            </a:xfrm>
            <a:prstGeom prst="rect">
              <a:avLst/>
            </a:prstGeom>
          </p:spPr>
        </p:pic>
      </p:grpSp>
    </p:spTree>
    <p:extLst>
      <p:ext uri="{BB962C8B-B14F-4D97-AF65-F5344CB8AC3E}">
        <p14:creationId xmlns:p14="http://schemas.microsoft.com/office/powerpoint/2010/main" val="684476593"/>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797" r:id="rId19"/>
    <p:sldLayoutId id="2147483798" r:id="rId20"/>
    <p:sldLayoutId id="2147483799" r:id="rId21"/>
    <p:sldLayoutId id="2147483800" r:id="rId22"/>
  </p:sldLayoutIdLst>
  <p:timing>
    <p:tnLst>
      <p:par>
        <p:cTn id="1" dur="indefinite" restart="never" nodeType="tmRoot"/>
      </p:par>
    </p:tnLst>
  </p:timing>
  <p:hf hdr="0" ftr="0" dt="0"/>
  <p:txStyles>
    <p:titleStyle>
      <a:lvl1pPr algn="l" defTabSz="385763" rtl="0" eaLnBrk="1" latinLnBrk="0" hangingPunct="1">
        <a:lnSpc>
          <a:spcPct val="90000"/>
        </a:lnSpc>
        <a:spcBef>
          <a:spcPct val="0"/>
        </a:spcBef>
        <a:buNone/>
        <a:defRPr sz="1575" b="1" kern="1200">
          <a:solidFill>
            <a:schemeClr val="accent1"/>
          </a:solidFill>
          <a:latin typeface="+mj-lt"/>
          <a:ea typeface="+mj-ea"/>
          <a:cs typeface="+mj-cs"/>
        </a:defRPr>
      </a:lvl1pPr>
    </p:titleStyle>
    <p:bodyStyle>
      <a:lvl1pPr marL="133053" indent="-133053" algn="l" defTabSz="385763" rtl="0" eaLnBrk="1" latinLnBrk="0" hangingPunct="1">
        <a:lnSpc>
          <a:spcPct val="90000"/>
        </a:lnSpc>
        <a:spcBef>
          <a:spcPts val="675"/>
        </a:spcBef>
        <a:buClr>
          <a:schemeClr val="accent2"/>
        </a:buClr>
        <a:buFont typeface="Arial" panose="020B0604020202020204" pitchFamily="34" charset="0"/>
        <a:buChar char="•"/>
        <a:defRPr sz="1013" kern="1200">
          <a:solidFill>
            <a:schemeClr val="tx2"/>
          </a:solidFill>
          <a:latin typeface="+mn-lt"/>
          <a:ea typeface="+mn-ea"/>
          <a:cs typeface="+mn-cs"/>
        </a:defRPr>
      </a:lvl1pPr>
      <a:lvl2pPr marL="243781" indent="-115193" algn="l" defTabSz="385763" rtl="0" eaLnBrk="1" latinLnBrk="0" hangingPunct="1">
        <a:lnSpc>
          <a:spcPct val="90000"/>
        </a:lnSpc>
        <a:spcBef>
          <a:spcPts val="675"/>
        </a:spcBef>
        <a:buClr>
          <a:schemeClr val="accent2"/>
        </a:buClr>
        <a:buFont typeface="Calibri" panose="020F0502020204030204" pitchFamily="34" charset="0"/>
        <a:buChar char="›"/>
        <a:defRPr sz="1013" kern="1200">
          <a:solidFill>
            <a:schemeClr val="tx2"/>
          </a:solidFill>
          <a:latin typeface="+mn-lt"/>
          <a:ea typeface="+mn-ea"/>
          <a:cs typeface="+mn-cs"/>
        </a:defRPr>
      </a:lvl2pPr>
      <a:lvl3pPr marL="334864" indent="-96441" algn="l" defTabSz="385763" rtl="0" eaLnBrk="1" latinLnBrk="0" hangingPunct="1">
        <a:lnSpc>
          <a:spcPct val="90000"/>
        </a:lnSpc>
        <a:spcBef>
          <a:spcPts val="675"/>
        </a:spcBef>
        <a:buClr>
          <a:schemeClr val="accent2"/>
        </a:buClr>
        <a:buFont typeface="Calibri" panose="020F0502020204030204" pitchFamily="34" charset="0"/>
        <a:buChar char="‒"/>
        <a:defRPr sz="1013" kern="1200">
          <a:solidFill>
            <a:schemeClr val="tx2"/>
          </a:solidFill>
          <a:latin typeface="+mn-lt"/>
          <a:ea typeface="+mn-ea"/>
          <a:cs typeface="+mn-cs"/>
        </a:defRPr>
      </a:lvl3pPr>
      <a:lvl4pPr marL="675085" indent="-96441" algn="l" defTabSz="385763" rtl="0" eaLnBrk="1" latinLnBrk="0" hangingPunct="1">
        <a:lnSpc>
          <a:spcPct val="90000"/>
        </a:lnSpc>
        <a:spcBef>
          <a:spcPts val="211"/>
        </a:spcBef>
        <a:buFont typeface="Arial" panose="020B0604020202020204" pitchFamily="34" charset="0"/>
        <a:buChar char="•"/>
        <a:defRPr sz="591" kern="1200">
          <a:solidFill>
            <a:schemeClr val="tx2"/>
          </a:solidFill>
          <a:latin typeface="+mn-lt"/>
          <a:ea typeface="+mn-ea"/>
          <a:cs typeface="+mn-cs"/>
        </a:defRPr>
      </a:lvl4pPr>
      <a:lvl5pPr marL="867966" indent="-96441" algn="l" defTabSz="385763" rtl="0" eaLnBrk="1" latinLnBrk="0" hangingPunct="1">
        <a:lnSpc>
          <a:spcPct val="90000"/>
        </a:lnSpc>
        <a:spcBef>
          <a:spcPts val="211"/>
        </a:spcBef>
        <a:buFont typeface="Arial" panose="020B0604020202020204" pitchFamily="34" charset="0"/>
        <a:buChar char="•"/>
        <a:defRPr sz="591" kern="1200">
          <a:solidFill>
            <a:schemeClr val="tx2"/>
          </a:solidFill>
          <a:latin typeface="+mn-lt"/>
          <a:ea typeface="+mn-ea"/>
          <a:cs typeface="+mn-cs"/>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2410112" y="1595776"/>
            <a:ext cx="6321600" cy="3002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rtl="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Lato"/>
                <a:ea typeface="Lato"/>
                <a:cs typeface="Lato"/>
                <a:sym typeface="Lato"/>
              </a:defRPr>
            </a:lvl1pPr>
            <a:lvl2pPr lvl="1" algn="r" rtl="0">
              <a:buNone/>
              <a:defRPr sz="1000">
                <a:solidFill>
                  <a:schemeClr val="dk2"/>
                </a:solidFill>
                <a:latin typeface="Lato"/>
                <a:ea typeface="Lato"/>
                <a:cs typeface="Lato"/>
                <a:sym typeface="Lato"/>
              </a:defRPr>
            </a:lvl2pPr>
            <a:lvl3pPr lvl="2" algn="r" rtl="0">
              <a:buNone/>
              <a:defRPr sz="1000">
                <a:solidFill>
                  <a:schemeClr val="dk2"/>
                </a:solidFill>
                <a:latin typeface="Lato"/>
                <a:ea typeface="Lato"/>
                <a:cs typeface="Lato"/>
                <a:sym typeface="Lato"/>
              </a:defRPr>
            </a:lvl3pPr>
            <a:lvl4pPr lvl="3" algn="r" rtl="0">
              <a:buNone/>
              <a:defRPr sz="1000">
                <a:solidFill>
                  <a:schemeClr val="dk2"/>
                </a:solidFill>
                <a:latin typeface="Lato"/>
                <a:ea typeface="Lato"/>
                <a:cs typeface="Lato"/>
                <a:sym typeface="Lato"/>
              </a:defRPr>
            </a:lvl4pPr>
            <a:lvl5pPr lvl="4" algn="r" rtl="0">
              <a:buNone/>
              <a:defRPr sz="1000">
                <a:solidFill>
                  <a:schemeClr val="dk2"/>
                </a:solidFill>
                <a:latin typeface="Lato"/>
                <a:ea typeface="Lato"/>
                <a:cs typeface="Lato"/>
                <a:sym typeface="Lato"/>
              </a:defRPr>
            </a:lvl5pPr>
            <a:lvl6pPr lvl="5" algn="r" rtl="0">
              <a:buNone/>
              <a:defRPr sz="1000">
                <a:solidFill>
                  <a:schemeClr val="dk2"/>
                </a:solidFill>
                <a:latin typeface="Lato"/>
                <a:ea typeface="Lato"/>
                <a:cs typeface="Lato"/>
                <a:sym typeface="Lato"/>
              </a:defRPr>
            </a:lvl6pPr>
            <a:lvl7pPr lvl="6" algn="r" rtl="0">
              <a:buNone/>
              <a:defRPr sz="1000">
                <a:solidFill>
                  <a:schemeClr val="dk2"/>
                </a:solidFill>
                <a:latin typeface="Lato"/>
                <a:ea typeface="Lato"/>
                <a:cs typeface="Lato"/>
                <a:sym typeface="Lato"/>
              </a:defRPr>
            </a:lvl7pPr>
            <a:lvl8pPr lvl="7" algn="r" rtl="0">
              <a:buNone/>
              <a:defRPr sz="1000">
                <a:solidFill>
                  <a:schemeClr val="dk2"/>
                </a:solidFill>
                <a:latin typeface="Lato"/>
                <a:ea typeface="Lato"/>
                <a:cs typeface="Lato"/>
                <a:sym typeface="Lato"/>
              </a:defRPr>
            </a:lvl8pPr>
            <a:lvl9pPr lvl="8" algn="r" rtl="0">
              <a:buNone/>
              <a:defRPr sz="1000">
                <a:solidFill>
                  <a:schemeClr val="dk2"/>
                </a:solidFill>
                <a:latin typeface="Lato"/>
                <a:ea typeface="Lato"/>
                <a:cs typeface="Lato"/>
                <a:sym typeface="Lato"/>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000000"/>
                </a:solidFill>
                <a:effectLst/>
                <a:uLnTx/>
                <a:uFillTx/>
                <a:latin typeface="Lato"/>
                <a:sym typeface="La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000000"/>
              </a:solidFill>
              <a:effectLst/>
              <a:uLnTx/>
              <a:uFillTx/>
              <a:latin typeface="Lato"/>
              <a:sym typeface="Lato"/>
            </a:endParaRPr>
          </a:p>
        </p:txBody>
      </p:sp>
    </p:spTree>
    <p:extLst>
      <p:ext uri="{BB962C8B-B14F-4D97-AF65-F5344CB8AC3E}">
        <p14:creationId xmlns:p14="http://schemas.microsoft.com/office/powerpoint/2010/main" val="3974784363"/>
      </p:ext>
    </p:extLst>
  </p:cSld>
  <p:clrMap bg1="lt1" tx1="dk1" bg2="dk2"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4436" y="467916"/>
            <a:ext cx="7855132" cy="800100"/>
          </a:xfrm>
          <a:prstGeom prst="rect">
            <a:avLst/>
          </a:prstGeom>
        </p:spPr>
        <p:txBody>
          <a:bodyPr vert="horz" lIns="0" tIns="45720" rIns="0" bIns="45720" rtlCol="0" anchor="t" anchorCtr="0">
            <a:noAutofit/>
          </a:bodyPr>
          <a:lstStyle/>
          <a:p>
            <a:r>
              <a:rPr lang="en-US" smtClean="0"/>
              <a:t>Click to edit Master title style</a:t>
            </a:r>
            <a:endParaRPr lang="en-IE" dirty="0"/>
          </a:p>
        </p:txBody>
      </p:sp>
      <p:sp>
        <p:nvSpPr>
          <p:cNvPr id="3" name="Text Placeholder 2"/>
          <p:cNvSpPr>
            <a:spLocks noGrp="1"/>
          </p:cNvSpPr>
          <p:nvPr>
            <p:ph type="body" idx="1"/>
          </p:nvPr>
        </p:nvSpPr>
        <p:spPr>
          <a:xfrm>
            <a:off x="644434" y="1254036"/>
            <a:ext cx="5710646" cy="3378688"/>
          </a:xfrm>
          <a:prstGeom prst="rect">
            <a:avLst/>
          </a:prstGeom>
        </p:spPr>
        <p:txBody>
          <a:bodyPr vert="horz" lIns="0" tIns="45720" rIns="0" bIns="45720" rtlCol="0">
            <a:noAutofit/>
          </a:bodyPr>
          <a:lstStyle/>
          <a:p>
            <a:pPr lvl="0"/>
            <a:r>
              <a:rPr lang="en-US" dirty="0" smtClean="0"/>
              <a:t>Bullet Tier 1: </a:t>
            </a:r>
            <a:r>
              <a:rPr lang="en-US" dirty="0" err="1" smtClean="0"/>
              <a:t>Lorum</a:t>
            </a:r>
            <a:r>
              <a:rPr lang="en-US" dirty="0" smtClean="0"/>
              <a:t> Ipsum </a:t>
            </a:r>
            <a:r>
              <a:rPr lang="en-US" dirty="0" err="1" smtClean="0"/>
              <a:t>lluptatem</a:t>
            </a:r>
            <a:r>
              <a:rPr lang="en-US" dirty="0" smtClean="0"/>
              <a:t> qui </a:t>
            </a:r>
            <a:r>
              <a:rPr lang="en-US" dirty="0" err="1" smtClean="0"/>
              <a:t>rectas</a:t>
            </a:r>
            <a:r>
              <a:rPr lang="en-US" dirty="0" smtClean="0"/>
              <a:t> event, </a:t>
            </a:r>
            <a:r>
              <a:rPr lang="en-US" dirty="0" err="1" smtClean="0"/>
              <a:t>conseni</a:t>
            </a:r>
            <a:r>
              <a:rPr lang="en-US" dirty="0" smtClean="0"/>
              <a:t> </a:t>
            </a:r>
            <a:r>
              <a:rPr lang="en-US" dirty="0" err="1" smtClean="0"/>
              <a:t>maximi</a:t>
            </a:r>
            <a:r>
              <a:rPr lang="en-US" dirty="0" smtClean="0"/>
              <a:t>, quo </a:t>
            </a:r>
            <a:r>
              <a:rPr lang="en-US" dirty="0" err="1" smtClean="0"/>
              <a:t>iur</a:t>
            </a:r>
            <a:r>
              <a:rPr lang="en-US" dirty="0" smtClean="0"/>
              <a:t> </a:t>
            </a:r>
            <a:r>
              <a:rPr lang="en-US" dirty="0" err="1" smtClean="0"/>
              <a:t>suntionse</a:t>
            </a:r>
            <a:r>
              <a:rPr lang="en-US" dirty="0" smtClean="0"/>
              <a:t> </a:t>
            </a:r>
            <a:r>
              <a:rPr lang="en-US" dirty="0" err="1" smtClean="0"/>
              <a:t>pos</a:t>
            </a:r>
            <a:r>
              <a:rPr lang="en-US" dirty="0" smtClean="0"/>
              <a:t> estrum,</a:t>
            </a:r>
          </a:p>
          <a:p>
            <a:pPr lvl="0"/>
            <a:r>
              <a:rPr lang="en-US" dirty="0" smtClean="0"/>
              <a:t>Bullet Tier 1: </a:t>
            </a:r>
            <a:r>
              <a:rPr lang="en-US" dirty="0" err="1" smtClean="0"/>
              <a:t>Lorum</a:t>
            </a:r>
            <a:r>
              <a:rPr lang="en-US" dirty="0" smtClean="0"/>
              <a:t> Ipsum </a:t>
            </a:r>
            <a:r>
              <a:rPr lang="en-US" dirty="0" err="1" smtClean="0"/>
              <a:t>lluptatem</a:t>
            </a:r>
            <a:r>
              <a:rPr lang="en-US" dirty="0" smtClean="0"/>
              <a:t> qui </a:t>
            </a:r>
            <a:r>
              <a:rPr lang="en-US" dirty="0" err="1" smtClean="0"/>
              <a:t>rectas</a:t>
            </a:r>
            <a:r>
              <a:rPr lang="en-US" dirty="0" smtClean="0"/>
              <a:t> event, </a:t>
            </a:r>
            <a:r>
              <a:rPr lang="en-US" dirty="0" err="1" smtClean="0"/>
              <a:t>conseni</a:t>
            </a:r>
            <a:r>
              <a:rPr lang="en-US" dirty="0" smtClean="0"/>
              <a:t> </a:t>
            </a:r>
            <a:r>
              <a:rPr lang="en-US" dirty="0" err="1" smtClean="0"/>
              <a:t>maximi</a:t>
            </a:r>
            <a:r>
              <a:rPr lang="en-US" dirty="0" smtClean="0"/>
              <a:t>, quo </a:t>
            </a:r>
            <a:r>
              <a:rPr lang="en-US" dirty="0" err="1" smtClean="0"/>
              <a:t>iur</a:t>
            </a:r>
            <a:r>
              <a:rPr lang="en-US" dirty="0" smtClean="0"/>
              <a:t> </a:t>
            </a:r>
            <a:r>
              <a:rPr lang="en-US" dirty="0" err="1" smtClean="0"/>
              <a:t>suntionse</a:t>
            </a:r>
            <a:r>
              <a:rPr lang="en-US" dirty="0" smtClean="0"/>
              <a:t> </a:t>
            </a:r>
            <a:r>
              <a:rPr lang="en-US" dirty="0" err="1" smtClean="0"/>
              <a:t>pos</a:t>
            </a:r>
            <a:r>
              <a:rPr lang="en-US" dirty="0" smtClean="0"/>
              <a:t> estrum,</a:t>
            </a:r>
          </a:p>
          <a:p>
            <a:pPr lvl="1"/>
            <a:r>
              <a:rPr lang="en-US" dirty="0" smtClean="0"/>
              <a:t>Second level</a:t>
            </a:r>
          </a:p>
          <a:p>
            <a:pPr lvl="2"/>
            <a:r>
              <a:rPr lang="en-US" dirty="0" smtClean="0"/>
              <a:t>Third level</a:t>
            </a:r>
          </a:p>
        </p:txBody>
      </p:sp>
      <p:sp>
        <p:nvSpPr>
          <p:cNvPr id="4" name="Date Placeholder 3"/>
          <p:cNvSpPr>
            <a:spLocks noGrp="1"/>
          </p:cNvSpPr>
          <p:nvPr>
            <p:ph type="dt" sz="half" idx="2"/>
          </p:nvPr>
        </p:nvSpPr>
        <p:spPr>
          <a:xfrm>
            <a:off x="644435" y="4782000"/>
            <a:ext cx="1060515" cy="273844"/>
          </a:xfrm>
          <a:prstGeom prst="rect">
            <a:avLst/>
          </a:prstGeom>
        </p:spPr>
        <p:txBody>
          <a:bodyPr vert="horz" lIns="0" tIns="45720" rIns="91440" bIns="45720" rtlCol="0" anchor="ctr"/>
          <a:lstStyle>
            <a:lvl1pPr algn="l">
              <a:defRPr sz="563">
                <a:solidFill>
                  <a:schemeClr val="accent2"/>
                </a:solidFill>
              </a:defRPr>
            </a:lvl1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52F262D3-94B5-47B5-A003-9540B2A21B13}" type="datetime1">
              <a:rPr kumimoji="0" lang="en-IE" sz="563" b="0" i="0" u="none" strike="noStrike" kern="1200" cap="none" spc="0" normalizeH="0" baseline="0" noProof="0" smtClean="0">
                <a:ln>
                  <a:noFill/>
                </a:ln>
                <a:solidFill>
                  <a:srgbClr val="26CAD3"/>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15/10/2019</a:t>
            </a:fld>
            <a:endParaRPr kumimoji="0" lang="en-IE" sz="563" b="0" i="0" u="none" strike="noStrike" kern="1200" cap="none" spc="0" normalizeH="0" baseline="0" noProof="0" dirty="0">
              <a:ln>
                <a:noFill/>
              </a:ln>
              <a:solidFill>
                <a:srgbClr val="26CAD3"/>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1704954" y="4782000"/>
            <a:ext cx="4650131" cy="273844"/>
          </a:xfrm>
          <a:prstGeom prst="rect">
            <a:avLst/>
          </a:prstGeom>
        </p:spPr>
        <p:txBody>
          <a:bodyPr vert="horz" lIns="91440" tIns="45720" rIns="91440" bIns="45720" rtlCol="0" anchor="ctr"/>
          <a:lstStyle>
            <a:lvl1pPr algn="ctr">
              <a:defRPr sz="563">
                <a:solidFill>
                  <a:schemeClr val="accent2"/>
                </a:solidFill>
              </a:defRPr>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IE" sz="563" b="0" i="0" u="none" strike="noStrike" kern="1200" cap="none" spc="0" normalizeH="0" baseline="0" noProof="0" dirty="0">
              <a:ln>
                <a:noFill/>
              </a:ln>
              <a:solidFill>
                <a:srgbClr val="26CAD3"/>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0" y="4782000"/>
            <a:ext cx="571500" cy="273844"/>
          </a:xfrm>
          <a:prstGeom prst="rect">
            <a:avLst/>
          </a:prstGeom>
        </p:spPr>
        <p:txBody>
          <a:bodyPr vert="horz" lIns="91440" tIns="45720" rIns="91440" bIns="45720" rtlCol="0" anchor="ctr"/>
          <a:lstStyle>
            <a:lvl1pPr algn="ctr">
              <a:defRPr sz="563">
                <a:solidFill>
                  <a:schemeClr val="accent2"/>
                </a:solidFill>
              </a:defRPr>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fld id="{66D7C2A8-3574-48AF-9B9F-6538CE887783}" type="slidenum">
              <a:rPr kumimoji="0" lang="en-IE" sz="563" b="0" i="0" u="none" strike="noStrike" kern="1200" cap="none" spc="0" normalizeH="0" baseline="0" noProof="0" smtClean="0">
                <a:ln>
                  <a:noFill/>
                </a:ln>
                <a:solidFill>
                  <a:srgbClr val="26CAD3"/>
                </a:solidFill>
                <a:effectLst/>
                <a:uLnTx/>
                <a:uFillTx/>
                <a:latin typeface="Calibri"/>
                <a:ea typeface="+mn-ea"/>
                <a:cs typeface="Arial"/>
                <a:sym typeface="Arial"/>
              </a:rPr>
              <a:pPr marL="0" marR="0" lvl="0" indent="0" algn="ctr" defTabSz="685800" rtl="0" eaLnBrk="1" fontAlgn="auto" latinLnBrk="0" hangingPunct="1">
                <a:lnSpc>
                  <a:spcPct val="100000"/>
                </a:lnSpc>
                <a:spcBef>
                  <a:spcPts val="0"/>
                </a:spcBef>
                <a:spcAft>
                  <a:spcPts val="0"/>
                </a:spcAft>
                <a:buClrTx/>
                <a:buSzTx/>
                <a:buFont typeface="Arial"/>
                <a:buNone/>
                <a:tabLst/>
                <a:defRPr/>
              </a:pPr>
              <a:t>‹#›</a:t>
            </a:fld>
            <a:endParaRPr kumimoji="0" lang="en-IE" sz="563" b="0" i="0" u="none" strike="noStrike" kern="1200" cap="none" spc="0" normalizeH="0" baseline="0" noProof="0" dirty="0">
              <a:ln>
                <a:noFill/>
              </a:ln>
              <a:solidFill>
                <a:srgbClr val="26CAD3"/>
              </a:solidFill>
              <a:effectLst/>
              <a:uLnTx/>
              <a:uFillTx/>
              <a:latin typeface="Calibri"/>
              <a:ea typeface="+mn-ea"/>
              <a:cs typeface="Arial"/>
              <a:sym typeface="Arial"/>
            </a:endParaRPr>
          </a:p>
        </p:txBody>
      </p:sp>
      <p:cxnSp>
        <p:nvCxnSpPr>
          <p:cNvPr id="10" name="Straight Connector 9"/>
          <p:cNvCxnSpPr/>
          <p:nvPr userDrawn="1"/>
        </p:nvCxnSpPr>
        <p:spPr>
          <a:xfrm>
            <a:off x="644434" y="421889"/>
            <a:ext cx="7863840" cy="0"/>
          </a:xfrm>
          <a:prstGeom prst="line">
            <a:avLst/>
          </a:prstGeom>
          <a:ln w="254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6944814" y="4461101"/>
            <a:ext cx="1498512" cy="619145"/>
          </a:xfrm>
          <a:prstGeom prst="rect">
            <a:avLst/>
          </a:prstGeom>
        </p:spPr>
      </p:pic>
      <p:pic>
        <p:nvPicPr>
          <p:cNvPr id="9" name="Picture 8"/>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4691328" y="4673446"/>
            <a:ext cx="2014276" cy="378719"/>
          </a:xfrm>
          <a:prstGeom prst="rect">
            <a:avLst/>
          </a:prstGeom>
        </p:spPr>
      </p:pic>
      <p:grpSp>
        <p:nvGrpSpPr>
          <p:cNvPr id="11" name="Group 10"/>
          <p:cNvGrpSpPr/>
          <p:nvPr userDrawn="1"/>
        </p:nvGrpSpPr>
        <p:grpSpPr>
          <a:xfrm>
            <a:off x="595313" y="4655713"/>
            <a:ext cx="3116151" cy="396452"/>
            <a:chOff x="586349" y="5903692"/>
            <a:chExt cx="3282633" cy="699935"/>
          </a:xfrm>
        </p:grpSpPr>
        <p:pic>
          <p:nvPicPr>
            <p:cNvPr id="12" name="Picture 11"/>
            <p:cNvPicPr>
              <a:picLocks noChangeAspect="1"/>
            </p:cNvPicPr>
            <p:nvPr/>
          </p:nvPicPr>
          <p:blipFill rotWithShape="1">
            <a:blip r:embed="rId26" cstate="email">
              <a:extLst>
                <a:ext uri="{28A0092B-C50C-407E-A947-70E740481C1C}">
                  <a14:useLocalDpi xmlns:a14="http://schemas.microsoft.com/office/drawing/2010/main"/>
                </a:ext>
              </a:extLst>
            </a:blip>
            <a:srcRect l="11807" t="40870" r="47831" b="41228"/>
            <a:stretch/>
          </p:blipFill>
          <p:spPr>
            <a:xfrm>
              <a:off x="586349" y="5970644"/>
              <a:ext cx="1724629" cy="553581"/>
            </a:xfrm>
            <a:prstGeom prst="rect">
              <a:avLst/>
            </a:prstGeom>
          </p:spPr>
        </p:pic>
        <p:pic>
          <p:nvPicPr>
            <p:cNvPr id="13" name="Picture 12"/>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2971007" y="5903692"/>
              <a:ext cx="897975" cy="699935"/>
            </a:xfrm>
            <a:prstGeom prst="rect">
              <a:avLst/>
            </a:prstGeom>
          </p:spPr>
        </p:pic>
      </p:grpSp>
    </p:spTree>
    <p:extLst>
      <p:ext uri="{BB962C8B-B14F-4D97-AF65-F5344CB8AC3E}">
        <p14:creationId xmlns:p14="http://schemas.microsoft.com/office/powerpoint/2010/main" val="3258075036"/>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Lst>
  <p:timing>
    <p:tnLst>
      <p:par>
        <p:cTn id="1" dur="indefinite" restart="never" nodeType="tmRoot"/>
      </p:par>
    </p:tnLst>
  </p:timing>
  <p:hf hdr="0" ftr="0" dt="0"/>
  <p:txStyles>
    <p:titleStyle>
      <a:lvl1pPr algn="l" defTabSz="385763" rtl="0" eaLnBrk="1" latinLnBrk="0" hangingPunct="1">
        <a:lnSpc>
          <a:spcPct val="90000"/>
        </a:lnSpc>
        <a:spcBef>
          <a:spcPct val="0"/>
        </a:spcBef>
        <a:buNone/>
        <a:defRPr sz="1575" b="1" kern="1200">
          <a:solidFill>
            <a:schemeClr val="accent1"/>
          </a:solidFill>
          <a:latin typeface="+mj-lt"/>
          <a:ea typeface="+mj-ea"/>
          <a:cs typeface="+mj-cs"/>
        </a:defRPr>
      </a:lvl1pPr>
    </p:titleStyle>
    <p:bodyStyle>
      <a:lvl1pPr marL="133053" indent="-133053" algn="l" defTabSz="385763" rtl="0" eaLnBrk="1" latinLnBrk="0" hangingPunct="1">
        <a:lnSpc>
          <a:spcPct val="90000"/>
        </a:lnSpc>
        <a:spcBef>
          <a:spcPts val="675"/>
        </a:spcBef>
        <a:buClr>
          <a:schemeClr val="accent2"/>
        </a:buClr>
        <a:buFont typeface="Arial" panose="020B0604020202020204" pitchFamily="34" charset="0"/>
        <a:buChar char="•"/>
        <a:defRPr sz="1013" kern="1200">
          <a:solidFill>
            <a:schemeClr val="tx2"/>
          </a:solidFill>
          <a:latin typeface="+mn-lt"/>
          <a:ea typeface="+mn-ea"/>
          <a:cs typeface="+mn-cs"/>
        </a:defRPr>
      </a:lvl1pPr>
      <a:lvl2pPr marL="243781" indent="-115193" algn="l" defTabSz="385763" rtl="0" eaLnBrk="1" latinLnBrk="0" hangingPunct="1">
        <a:lnSpc>
          <a:spcPct val="90000"/>
        </a:lnSpc>
        <a:spcBef>
          <a:spcPts val="675"/>
        </a:spcBef>
        <a:buClr>
          <a:schemeClr val="accent2"/>
        </a:buClr>
        <a:buFont typeface="Calibri" panose="020F0502020204030204" pitchFamily="34" charset="0"/>
        <a:buChar char="›"/>
        <a:defRPr sz="1013" kern="1200">
          <a:solidFill>
            <a:schemeClr val="tx2"/>
          </a:solidFill>
          <a:latin typeface="+mn-lt"/>
          <a:ea typeface="+mn-ea"/>
          <a:cs typeface="+mn-cs"/>
        </a:defRPr>
      </a:lvl2pPr>
      <a:lvl3pPr marL="334864" indent="-96441" algn="l" defTabSz="385763" rtl="0" eaLnBrk="1" latinLnBrk="0" hangingPunct="1">
        <a:lnSpc>
          <a:spcPct val="90000"/>
        </a:lnSpc>
        <a:spcBef>
          <a:spcPts val="675"/>
        </a:spcBef>
        <a:buClr>
          <a:schemeClr val="accent2"/>
        </a:buClr>
        <a:buFont typeface="Calibri" panose="020F0502020204030204" pitchFamily="34" charset="0"/>
        <a:buChar char="‒"/>
        <a:defRPr sz="1013" kern="1200">
          <a:solidFill>
            <a:schemeClr val="tx2"/>
          </a:solidFill>
          <a:latin typeface="+mn-lt"/>
          <a:ea typeface="+mn-ea"/>
          <a:cs typeface="+mn-cs"/>
        </a:defRPr>
      </a:lvl3pPr>
      <a:lvl4pPr marL="675085" indent="-96441" algn="l" defTabSz="385763" rtl="0" eaLnBrk="1" latinLnBrk="0" hangingPunct="1">
        <a:lnSpc>
          <a:spcPct val="90000"/>
        </a:lnSpc>
        <a:spcBef>
          <a:spcPts val="211"/>
        </a:spcBef>
        <a:buFont typeface="Arial" panose="020B0604020202020204" pitchFamily="34" charset="0"/>
        <a:buChar char="•"/>
        <a:defRPr sz="591" kern="1200">
          <a:solidFill>
            <a:schemeClr val="tx2"/>
          </a:solidFill>
          <a:latin typeface="+mn-lt"/>
          <a:ea typeface="+mn-ea"/>
          <a:cs typeface="+mn-cs"/>
        </a:defRPr>
      </a:lvl4pPr>
      <a:lvl5pPr marL="867966" indent="-96441" algn="l" defTabSz="385763" rtl="0" eaLnBrk="1" latinLnBrk="0" hangingPunct="1">
        <a:lnSpc>
          <a:spcPct val="90000"/>
        </a:lnSpc>
        <a:spcBef>
          <a:spcPts val="211"/>
        </a:spcBef>
        <a:buFont typeface="Arial" panose="020B0604020202020204" pitchFamily="34" charset="0"/>
        <a:buChar char="•"/>
        <a:defRPr sz="591" kern="1200">
          <a:solidFill>
            <a:schemeClr val="tx2"/>
          </a:solidFill>
          <a:latin typeface="+mn-lt"/>
          <a:ea typeface="+mn-ea"/>
          <a:cs typeface="+mn-cs"/>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4436" y="467916"/>
            <a:ext cx="7855132" cy="800100"/>
          </a:xfrm>
          <a:prstGeom prst="rect">
            <a:avLst/>
          </a:prstGeom>
        </p:spPr>
        <p:txBody>
          <a:bodyPr vert="horz" lIns="0" tIns="45720" rIns="0" bIns="45720" rtlCol="0" anchor="t" anchorCtr="0">
            <a:noAutofit/>
          </a:bodyPr>
          <a:lstStyle/>
          <a:p>
            <a:r>
              <a:rPr lang="en-US" smtClean="0"/>
              <a:t>Click to edit Master title style</a:t>
            </a:r>
            <a:endParaRPr lang="en-IE" dirty="0"/>
          </a:p>
        </p:txBody>
      </p:sp>
      <p:sp>
        <p:nvSpPr>
          <p:cNvPr id="3" name="Text Placeholder 2"/>
          <p:cNvSpPr>
            <a:spLocks noGrp="1"/>
          </p:cNvSpPr>
          <p:nvPr>
            <p:ph type="body" idx="1"/>
          </p:nvPr>
        </p:nvSpPr>
        <p:spPr>
          <a:xfrm>
            <a:off x="644434" y="1254036"/>
            <a:ext cx="5710646" cy="3378688"/>
          </a:xfrm>
          <a:prstGeom prst="rect">
            <a:avLst/>
          </a:prstGeom>
        </p:spPr>
        <p:txBody>
          <a:bodyPr vert="horz" lIns="0" tIns="45720" rIns="0" bIns="45720" rtlCol="0">
            <a:noAutofit/>
          </a:bodyPr>
          <a:lstStyle/>
          <a:p>
            <a:pPr lvl="0"/>
            <a:r>
              <a:rPr lang="en-US" dirty="0" smtClean="0"/>
              <a:t>Bullet Tier 1: </a:t>
            </a:r>
            <a:r>
              <a:rPr lang="en-US" dirty="0" err="1" smtClean="0"/>
              <a:t>Lorum</a:t>
            </a:r>
            <a:r>
              <a:rPr lang="en-US" dirty="0" smtClean="0"/>
              <a:t> Ipsum </a:t>
            </a:r>
            <a:r>
              <a:rPr lang="en-US" dirty="0" err="1" smtClean="0"/>
              <a:t>lluptatem</a:t>
            </a:r>
            <a:r>
              <a:rPr lang="en-US" dirty="0" smtClean="0"/>
              <a:t> qui </a:t>
            </a:r>
            <a:r>
              <a:rPr lang="en-US" dirty="0" err="1" smtClean="0"/>
              <a:t>rectas</a:t>
            </a:r>
            <a:r>
              <a:rPr lang="en-US" dirty="0" smtClean="0"/>
              <a:t> event, </a:t>
            </a:r>
            <a:r>
              <a:rPr lang="en-US" dirty="0" err="1" smtClean="0"/>
              <a:t>conseni</a:t>
            </a:r>
            <a:r>
              <a:rPr lang="en-US" dirty="0" smtClean="0"/>
              <a:t> </a:t>
            </a:r>
            <a:r>
              <a:rPr lang="en-US" dirty="0" err="1" smtClean="0"/>
              <a:t>maximi</a:t>
            </a:r>
            <a:r>
              <a:rPr lang="en-US" dirty="0" smtClean="0"/>
              <a:t>, quo </a:t>
            </a:r>
            <a:r>
              <a:rPr lang="en-US" dirty="0" err="1" smtClean="0"/>
              <a:t>iur</a:t>
            </a:r>
            <a:r>
              <a:rPr lang="en-US" dirty="0" smtClean="0"/>
              <a:t> </a:t>
            </a:r>
            <a:r>
              <a:rPr lang="en-US" dirty="0" err="1" smtClean="0"/>
              <a:t>suntionse</a:t>
            </a:r>
            <a:r>
              <a:rPr lang="en-US" dirty="0" smtClean="0"/>
              <a:t> </a:t>
            </a:r>
            <a:r>
              <a:rPr lang="en-US" dirty="0" err="1" smtClean="0"/>
              <a:t>pos</a:t>
            </a:r>
            <a:r>
              <a:rPr lang="en-US" dirty="0" smtClean="0"/>
              <a:t> estrum,</a:t>
            </a:r>
          </a:p>
          <a:p>
            <a:pPr lvl="0"/>
            <a:r>
              <a:rPr lang="en-US" dirty="0" smtClean="0"/>
              <a:t>Bullet Tier 1: </a:t>
            </a:r>
            <a:r>
              <a:rPr lang="en-US" dirty="0" err="1" smtClean="0"/>
              <a:t>Lorum</a:t>
            </a:r>
            <a:r>
              <a:rPr lang="en-US" dirty="0" smtClean="0"/>
              <a:t> Ipsum </a:t>
            </a:r>
            <a:r>
              <a:rPr lang="en-US" dirty="0" err="1" smtClean="0"/>
              <a:t>lluptatem</a:t>
            </a:r>
            <a:r>
              <a:rPr lang="en-US" dirty="0" smtClean="0"/>
              <a:t> qui </a:t>
            </a:r>
            <a:r>
              <a:rPr lang="en-US" dirty="0" err="1" smtClean="0"/>
              <a:t>rectas</a:t>
            </a:r>
            <a:r>
              <a:rPr lang="en-US" dirty="0" smtClean="0"/>
              <a:t> event, </a:t>
            </a:r>
            <a:r>
              <a:rPr lang="en-US" dirty="0" err="1" smtClean="0"/>
              <a:t>conseni</a:t>
            </a:r>
            <a:r>
              <a:rPr lang="en-US" dirty="0" smtClean="0"/>
              <a:t> </a:t>
            </a:r>
            <a:r>
              <a:rPr lang="en-US" dirty="0" err="1" smtClean="0"/>
              <a:t>maximi</a:t>
            </a:r>
            <a:r>
              <a:rPr lang="en-US" dirty="0" smtClean="0"/>
              <a:t>, quo </a:t>
            </a:r>
            <a:r>
              <a:rPr lang="en-US" dirty="0" err="1" smtClean="0"/>
              <a:t>iur</a:t>
            </a:r>
            <a:r>
              <a:rPr lang="en-US" dirty="0" smtClean="0"/>
              <a:t> </a:t>
            </a:r>
            <a:r>
              <a:rPr lang="en-US" dirty="0" err="1" smtClean="0"/>
              <a:t>suntionse</a:t>
            </a:r>
            <a:r>
              <a:rPr lang="en-US" dirty="0" smtClean="0"/>
              <a:t> </a:t>
            </a:r>
            <a:r>
              <a:rPr lang="en-US" dirty="0" err="1" smtClean="0"/>
              <a:t>pos</a:t>
            </a:r>
            <a:r>
              <a:rPr lang="en-US" dirty="0" smtClean="0"/>
              <a:t> estrum,</a:t>
            </a:r>
          </a:p>
          <a:p>
            <a:pPr lvl="1"/>
            <a:r>
              <a:rPr lang="en-US" dirty="0" smtClean="0"/>
              <a:t>Second level</a:t>
            </a:r>
          </a:p>
          <a:p>
            <a:pPr lvl="2"/>
            <a:r>
              <a:rPr lang="en-US" dirty="0" smtClean="0"/>
              <a:t>Third level</a:t>
            </a:r>
          </a:p>
        </p:txBody>
      </p:sp>
      <p:sp>
        <p:nvSpPr>
          <p:cNvPr id="4" name="Date Placeholder 3"/>
          <p:cNvSpPr>
            <a:spLocks noGrp="1"/>
          </p:cNvSpPr>
          <p:nvPr>
            <p:ph type="dt" sz="half" idx="2"/>
          </p:nvPr>
        </p:nvSpPr>
        <p:spPr>
          <a:xfrm>
            <a:off x="644435" y="4782000"/>
            <a:ext cx="1060515" cy="273844"/>
          </a:xfrm>
          <a:prstGeom prst="rect">
            <a:avLst/>
          </a:prstGeom>
        </p:spPr>
        <p:txBody>
          <a:bodyPr vert="horz" lIns="0" tIns="45720" rIns="91440" bIns="45720" rtlCol="0" anchor="ctr"/>
          <a:lstStyle>
            <a:lvl1pPr algn="l">
              <a:defRPr sz="563">
                <a:solidFill>
                  <a:schemeClr val="accent2"/>
                </a:solidFill>
              </a:defRPr>
            </a:lvl1pPr>
          </a:lstStyle>
          <a:p>
            <a:pPr defTabSz="685800">
              <a:buClrTx/>
            </a:pPr>
            <a:fld id="{52F262D3-94B5-47B5-A003-9540B2A21B13}" type="datetime1">
              <a:rPr lang="en-IE" kern="1200" smtClean="0">
                <a:solidFill>
                  <a:srgbClr val="26CAD3"/>
                </a:solidFill>
                <a:latin typeface="Calibri"/>
                <a:ea typeface="+mn-ea"/>
                <a:cs typeface="+mn-cs"/>
              </a:rPr>
              <a:pPr defTabSz="685800">
                <a:buClrTx/>
              </a:pPr>
              <a:t>15/10/2019</a:t>
            </a:fld>
            <a:endParaRPr lang="en-IE" kern="1200" dirty="0">
              <a:solidFill>
                <a:srgbClr val="26CAD3"/>
              </a:solidFill>
              <a:latin typeface="Calibri"/>
              <a:ea typeface="+mn-ea"/>
              <a:cs typeface="+mn-cs"/>
            </a:endParaRPr>
          </a:p>
        </p:txBody>
      </p:sp>
      <p:sp>
        <p:nvSpPr>
          <p:cNvPr id="5" name="Footer Placeholder 4"/>
          <p:cNvSpPr>
            <a:spLocks noGrp="1"/>
          </p:cNvSpPr>
          <p:nvPr>
            <p:ph type="ftr" sz="quarter" idx="3"/>
          </p:nvPr>
        </p:nvSpPr>
        <p:spPr>
          <a:xfrm>
            <a:off x="1704954" y="4782000"/>
            <a:ext cx="4650131" cy="273844"/>
          </a:xfrm>
          <a:prstGeom prst="rect">
            <a:avLst/>
          </a:prstGeom>
        </p:spPr>
        <p:txBody>
          <a:bodyPr vert="horz" lIns="91440" tIns="45720" rIns="91440" bIns="45720" rtlCol="0" anchor="ctr"/>
          <a:lstStyle>
            <a:lvl1pPr algn="ctr">
              <a:defRPr sz="563">
                <a:solidFill>
                  <a:schemeClr val="accent2"/>
                </a:solidFill>
              </a:defRPr>
            </a:lvl1pPr>
          </a:lstStyle>
          <a:p>
            <a:pPr defTabSz="685800">
              <a:buClrTx/>
            </a:pPr>
            <a:endParaRPr lang="en-IE" kern="1200" dirty="0">
              <a:solidFill>
                <a:srgbClr val="26CAD3"/>
              </a:solidFill>
              <a:latin typeface="Calibri"/>
              <a:ea typeface="+mn-ea"/>
              <a:cs typeface="+mn-cs"/>
            </a:endParaRPr>
          </a:p>
        </p:txBody>
      </p:sp>
      <p:sp>
        <p:nvSpPr>
          <p:cNvPr id="6" name="Slide Number Placeholder 5"/>
          <p:cNvSpPr>
            <a:spLocks noGrp="1"/>
          </p:cNvSpPr>
          <p:nvPr>
            <p:ph type="sldNum" sz="quarter" idx="4"/>
          </p:nvPr>
        </p:nvSpPr>
        <p:spPr>
          <a:xfrm>
            <a:off x="0" y="4782000"/>
            <a:ext cx="571500" cy="273844"/>
          </a:xfrm>
          <a:prstGeom prst="rect">
            <a:avLst/>
          </a:prstGeom>
        </p:spPr>
        <p:txBody>
          <a:bodyPr vert="horz" lIns="91440" tIns="45720" rIns="91440" bIns="45720" rtlCol="0" anchor="ctr"/>
          <a:lstStyle>
            <a:lvl1pPr algn="ctr">
              <a:defRPr sz="563">
                <a:solidFill>
                  <a:schemeClr val="accent2"/>
                </a:solidFill>
              </a:defRPr>
            </a:lvl1pPr>
          </a:lstStyle>
          <a:p>
            <a:pPr defTabSz="685800">
              <a:buClrTx/>
            </a:pPr>
            <a:fld id="{66D7C2A8-3574-48AF-9B9F-6538CE887783}" type="slidenum">
              <a:rPr lang="en-IE" kern="1200" smtClean="0">
                <a:solidFill>
                  <a:srgbClr val="26CAD3"/>
                </a:solidFill>
                <a:latin typeface="Calibri"/>
                <a:ea typeface="+mn-ea"/>
                <a:cs typeface="+mn-cs"/>
              </a:rPr>
              <a:pPr defTabSz="685800">
                <a:buClrTx/>
              </a:pPr>
              <a:t>‹#›</a:t>
            </a:fld>
            <a:endParaRPr lang="en-IE" kern="1200" dirty="0">
              <a:solidFill>
                <a:srgbClr val="26CAD3"/>
              </a:solidFill>
              <a:latin typeface="Calibri"/>
              <a:ea typeface="+mn-ea"/>
              <a:cs typeface="+mn-cs"/>
            </a:endParaRPr>
          </a:p>
        </p:txBody>
      </p:sp>
      <p:cxnSp>
        <p:nvCxnSpPr>
          <p:cNvPr id="10" name="Straight Connector 9"/>
          <p:cNvCxnSpPr/>
          <p:nvPr userDrawn="1"/>
        </p:nvCxnSpPr>
        <p:spPr>
          <a:xfrm>
            <a:off x="644434" y="421889"/>
            <a:ext cx="7863840" cy="0"/>
          </a:xfrm>
          <a:prstGeom prst="line">
            <a:avLst/>
          </a:prstGeom>
          <a:ln w="254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6944814" y="4461101"/>
            <a:ext cx="1498512" cy="619145"/>
          </a:xfrm>
          <a:prstGeom prst="rect">
            <a:avLst/>
          </a:prstGeom>
        </p:spPr>
      </p:pic>
      <p:pic>
        <p:nvPicPr>
          <p:cNvPr id="9" name="Picture 8"/>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4691328" y="4673446"/>
            <a:ext cx="2014276" cy="378719"/>
          </a:xfrm>
          <a:prstGeom prst="rect">
            <a:avLst/>
          </a:prstGeom>
        </p:spPr>
      </p:pic>
      <p:grpSp>
        <p:nvGrpSpPr>
          <p:cNvPr id="11" name="Group 10"/>
          <p:cNvGrpSpPr/>
          <p:nvPr userDrawn="1"/>
        </p:nvGrpSpPr>
        <p:grpSpPr>
          <a:xfrm>
            <a:off x="595313" y="4655713"/>
            <a:ext cx="3116151" cy="396452"/>
            <a:chOff x="586349" y="5903692"/>
            <a:chExt cx="3282633" cy="699935"/>
          </a:xfrm>
        </p:grpSpPr>
        <p:pic>
          <p:nvPicPr>
            <p:cNvPr id="12" name="Picture 11"/>
            <p:cNvPicPr>
              <a:picLocks noChangeAspect="1"/>
            </p:cNvPicPr>
            <p:nvPr/>
          </p:nvPicPr>
          <p:blipFill rotWithShape="1">
            <a:blip r:embed="rId26" cstate="email">
              <a:extLst>
                <a:ext uri="{28A0092B-C50C-407E-A947-70E740481C1C}">
                  <a14:useLocalDpi xmlns:a14="http://schemas.microsoft.com/office/drawing/2010/main"/>
                </a:ext>
              </a:extLst>
            </a:blip>
            <a:srcRect l="11807" t="40870" r="47831" b="41228"/>
            <a:stretch/>
          </p:blipFill>
          <p:spPr>
            <a:xfrm>
              <a:off x="586349" y="5970644"/>
              <a:ext cx="1724629" cy="553581"/>
            </a:xfrm>
            <a:prstGeom prst="rect">
              <a:avLst/>
            </a:prstGeom>
          </p:spPr>
        </p:pic>
        <p:pic>
          <p:nvPicPr>
            <p:cNvPr id="13" name="Picture 12"/>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2971007" y="5903692"/>
              <a:ext cx="897975" cy="699935"/>
            </a:xfrm>
            <a:prstGeom prst="rect">
              <a:avLst/>
            </a:prstGeom>
          </p:spPr>
        </p:pic>
      </p:grpSp>
    </p:spTree>
    <p:extLst>
      <p:ext uri="{BB962C8B-B14F-4D97-AF65-F5344CB8AC3E}">
        <p14:creationId xmlns:p14="http://schemas.microsoft.com/office/powerpoint/2010/main" val="3595866154"/>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 id="2147483851" r:id="rId15"/>
    <p:sldLayoutId id="2147483852" r:id="rId16"/>
    <p:sldLayoutId id="2147483853" r:id="rId17"/>
    <p:sldLayoutId id="2147483854" r:id="rId18"/>
    <p:sldLayoutId id="2147483855" r:id="rId19"/>
    <p:sldLayoutId id="2147483856" r:id="rId20"/>
    <p:sldLayoutId id="2147483857" r:id="rId21"/>
    <p:sldLayoutId id="2147483858" r:id="rId22"/>
  </p:sldLayoutIdLst>
  <p:timing>
    <p:tnLst>
      <p:par>
        <p:cTn id="1" dur="indefinite" restart="never" nodeType="tmRoot"/>
      </p:par>
    </p:tnLst>
  </p:timing>
  <p:hf hdr="0" ftr="0" dt="0"/>
  <p:txStyles>
    <p:titleStyle>
      <a:lvl1pPr algn="l" defTabSz="385763" rtl="0" eaLnBrk="1" latinLnBrk="0" hangingPunct="1">
        <a:lnSpc>
          <a:spcPct val="90000"/>
        </a:lnSpc>
        <a:spcBef>
          <a:spcPct val="0"/>
        </a:spcBef>
        <a:buNone/>
        <a:defRPr sz="1575" b="1" kern="1200">
          <a:solidFill>
            <a:schemeClr val="accent1"/>
          </a:solidFill>
          <a:latin typeface="+mj-lt"/>
          <a:ea typeface="+mj-ea"/>
          <a:cs typeface="+mj-cs"/>
        </a:defRPr>
      </a:lvl1pPr>
    </p:titleStyle>
    <p:bodyStyle>
      <a:lvl1pPr marL="133053" indent="-133053" algn="l" defTabSz="385763" rtl="0" eaLnBrk="1" latinLnBrk="0" hangingPunct="1">
        <a:lnSpc>
          <a:spcPct val="90000"/>
        </a:lnSpc>
        <a:spcBef>
          <a:spcPts val="675"/>
        </a:spcBef>
        <a:buClr>
          <a:schemeClr val="accent2"/>
        </a:buClr>
        <a:buFont typeface="Arial" panose="020B0604020202020204" pitchFamily="34" charset="0"/>
        <a:buChar char="•"/>
        <a:defRPr sz="1013" kern="1200">
          <a:solidFill>
            <a:schemeClr val="tx2"/>
          </a:solidFill>
          <a:latin typeface="+mn-lt"/>
          <a:ea typeface="+mn-ea"/>
          <a:cs typeface="+mn-cs"/>
        </a:defRPr>
      </a:lvl1pPr>
      <a:lvl2pPr marL="243781" indent="-115193" algn="l" defTabSz="385763" rtl="0" eaLnBrk="1" latinLnBrk="0" hangingPunct="1">
        <a:lnSpc>
          <a:spcPct val="90000"/>
        </a:lnSpc>
        <a:spcBef>
          <a:spcPts val="675"/>
        </a:spcBef>
        <a:buClr>
          <a:schemeClr val="accent2"/>
        </a:buClr>
        <a:buFont typeface="Calibri" panose="020F0502020204030204" pitchFamily="34" charset="0"/>
        <a:buChar char="›"/>
        <a:defRPr sz="1013" kern="1200">
          <a:solidFill>
            <a:schemeClr val="tx2"/>
          </a:solidFill>
          <a:latin typeface="+mn-lt"/>
          <a:ea typeface="+mn-ea"/>
          <a:cs typeface="+mn-cs"/>
        </a:defRPr>
      </a:lvl2pPr>
      <a:lvl3pPr marL="334864" indent="-96441" algn="l" defTabSz="385763" rtl="0" eaLnBrk="1" latinLnBrk="0" hangingPunct="1">
        <a:lnSpc>
          <a:spcPct val="90000"/>
        </a:lnSpc>
        <a:spcBef>
          <a:spcPts val="675"/>
        </a:spcBef>
        <a:buClr>
          <a:schemeClr val="accent2"/>
        </a:buClr>
        <a:buFont typeface="Calibri" panose="020F0502020204030204" pitchFamily="34" charset="0"/>
        <a:buChar char="‒"/>
        <a:defRPr sz="1013" kern="1200">
          <a:solidFill>
            <a:schemeClr val="tx2"/>
          </a:solidFill>
          <a:latin typeface="+mn-lt"/>
          <a:ea typeface="+mn-ea"/>
          <a:cs typeface="+mn-cs"/>
        </a:defRPr>
      </a:lvl3pPr>
      <a:lvl4pPr marL="675085" indent="-96441" algn="l" defTabSz="385763" rtl="0" eaLnBrk="1" latinLnBrk="0" hangingPunct="1">
        <a:lnSpc>
          <a:spcPct val="90000"/>
        </a:lnSpc>
        <a:spcBef>
          <a:spcPts val="211"/>
        </a:spcBef>
        <a:buFont typeface="Arial" panose="020B0604020202020204" pitchFamily="34" charset="0"/>
        <a:buChar char="•"/>
        <a:defRPr sz="591" kern="1200">
          <a:solidFill>
            <a:schemeClr val="tx2"/>
          </a:solidFill>
          <a:latin typeface="+mn-lt"/>
          <a:ea typeface="+mn-ea"/>
          <a:cs typeface="+mn-cs"/>
        </a:defRPr>
      </a:lvl4pPr>
      <a:lvl5pPr marL="867966" indent="-96441" algn="l" defTabSz="385763" rtl="0" eaLnBrk="1" latinLnBrk="0" hangingPunct="1">
        <a:lnSpc>
          <a:spcPct val="90000"/>
        </a:lnSpc>
        <a:spcBef>
          <a:spcPts val="211"/>
        </a:spcBef>
        <a:buFont typeface="Arial" panose="020B0604020202020204" pitchFamily="34" charset="0"/>
        <a:buChar char="•"/>
        <a:defRPr sz="591" kern="1200">
          <a:solidFill>
            <a:schemeClr val="tx2"/>
          </a:solidFill>
          <a:latin typeface="+mn-lt"/>
          <a:ea typeface="+mn-ea"/>
          <a:cs typeface="+mn-cs"/>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65.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9.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30.jp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1.jp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hyperlink" Target="mailto:Carol.ajema@afyahalisi.org" TargetMode="External"/><Relationship Id="rId2" Type="http://schemas.openxmlformats.org/officeDocument/2006/relationships/image" Target="../media/image32.png"/><Relationship Id="rId1" Type="http://schemas.openxmlformats.org/officeDocument/2006/relationships/slideLayout" Target="../slideLayouts/slideLayout165.xml"/><Relationship Id="rId6" Type="http://schemas.openxmlformats.org/officeDocument/2006/relationships/image" Target="../media/image20.png"/><Relationship Id="rId5" Type="http://schemas.openxmlformats.org/officeDocument/2006/relationships/image" Target="../media/image35.jpe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3.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2.xml"/><Relationship Id="rId5" Type="http://schemas.openxmlformats.org/officeDocument/2006/relationships/image" Target="../media/image26.jp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2461" y="429657"/>
            <a:ext cx="6331404" cy="1456015"/>
          </a:xfrm>
        </p:spPr>
        <p:txBody>
          <a:bodyPr/>
          <a:lstStyle/>
          <a:p>
            <a:r>
              <a:rPr lang="en-US" sz="2700" dirty="0">
                <a:solidFill>
                  <a:schemeClr val="bg1"/>
                </a:solidFill>
              </a:rPr>
              <a:t/>
            </a:r>
            <a:br>
              <a:rPr lang="en-US" sz="2700" dirty="0">
                <a:solidFill>
                  <a:schemeClr val="bg1"/>
                </a:solidFill>
              </a:rPr>
            </a:br>
            <a:r>
              <a:rPr lang="en-US" sz="2700" dirty="0">
                <a:solidFill>
                  <a:schemeClr val="bg1"/>
                </a:solidFill>
              </a:rPr>
              <a:t/>
            </a:r>
            <a:br>
              <a:rPr lang="en-US" sz="2700" dirty="0">
                <a:solidFill>
                  <a:schemeClr val="bg1"/>
                </a:solidFill>
              </a:rPr>
            </a:br>
            <a:r>
              <a:rPr lang="en-US" sz="2700" dirty="0">
                <a:solidFill>
                  <a:schemeClr val="bg1"/>
                </a:solidFill>
              </a:rPr>
              <a:t/>
            </a:r>
            <a:br>
              <a:rPr lang="en-US" sz="2700" dirty="0">
                <a:solidFill>
                  <a:schemeClr val="bg1"/>
                </a:solidFill>
              </a:rPr>
            </a:br>
            <a:r>
              <a:rPr lang="en-US" sz="2700" dirty="0">
                <a:solidFill>
                  <a:schemeClr val="bg1"/>
                </a:solidFill>
              </a:rPr>
              <a:t/>
            </a:r>
            <a:br>
              <a:rPr lang="en-US" sz="2700" dirty="0">
                <a:solidFill>
                  <a:schemeClr val="bg1"/>
                </a:solidFill>
              </a:rPr>
            </a:br>
            <a:r>
              <a:rPr lang="en-US" sz="2700" dirty="0">
                <a:solidFill>
                  <a:schemeClr val="bg1"/>
                </a:solidFill>
              </a:rPr>
              <a:t>Afya Halisi </a:t>
            </a:r>
            <a:br>
              <a:rPr lang="en-US" sz="2700" dirty="0">
                <a:solidFill>
                  <a:schemeClr val="bg1"/>
                </a:solidFill>
              </a:rPr>
            </a:br>
            <a:r>
              <a:rPr lang="en-US" sz="2700" dirty="0">
                <a:solidFill>
                  <a:schemeClr val="bg1"/>
                </a:solidFill>
              </a:rPr>
              <a:t/>
            </a:r>
            <a:br>
              <a:rPr lang="en-US" sz="2700" dirty="0">
                <a:solidFill>
                  <a:schemeClr val="bg1"/>
                </a:solidFill>
              </a:rPr>
            </a:br>
            <a:r>
              <a:rPr lang="en-US" sz="2700" dirty="0" smtClean="0">
                <a:solidFill>
                  <a:schemeClr val="bg1"/>
                </a:solidFill>
              </a:rPr>
              <a:t/>
            </a:r>
            <a:br>
              <a:rPr lang="en-US" sz="2700" dirty="0" smtClean="0">
                <a:solidFill>
                  <a:schemeClr val="bg1"/>
                </a:solidFill>
              </a:rPr>
            </a:br>
            <a:r>
              <a:rPr lang="en-US" sz="2700" dirty="0">
                <a:solidFill>
                  <a:schemeClr val="bg1"/>
                </a:solidFill>
              </a:rPr>
              <a:t/>
            </a:r>
            <a:br>
              <a:rPr lang="en-US" sz="2700" dirty="0">
                <a:solidFill>
                  <a:schemeClr val="bg1"/>
                </a:solidFill>
              </a:rPr>
            </a:br>
            <a:r>
              <a:rPr lang="en-US" sz="2700" dirty="0" smtClean="0">
                <a:solidFill>
                  <a:schemeClr val="bg1"/>
                </a:solidFill>
              </a:rPr>
              <a:t/>
            </a:r>
            <a:br>
              <a:rPr lang="en-US" sz="2700" dirty="0" smtClean="0">
                <a:solidFill>
                  <a:schemeClr val="bg1"/>
                </a:solidFill>
              </a:rPr>
            </a:br>
            <a:r>
              <a:rPr lang="en-US" sz="2700" dirty="0" smtClean="0">
                <a:solidFill>
                  <a:schemeClr val="bg1"/>
                </a:solidFill>
              </a:rPr>
              <a:t/>
            </a:r>
            <a:br>
              <a:rPr lang="en-US" sz="2700" dirty="0" smtClean="0">
                <a:solidFill>
                  <a:schemeClr val="bg1"/>
                </a:solidFill>
              </a:rPr>
            </a:br>
            <a:r>
              <a:rPr lang="en-US" sz="2700" dirty="0">
                <a:solidFill>
                  <a:schemeClr val="bg1"/>
                </a:solidFill>
              </a:rPr>
              <a:t/>
            </a:r>
            <a:br>
              <a:rPr lang="en-US" sz="2700" dirty="0">
                <a:solidFill>
                  <a:schemeClr val="bg1"/>
                </a:solidFill>
              </a:rPr>
            </a:br>
            <a:r>
              <a:rPr lang="en-US" sz="2700" dirty="0" smtClean="0">
                <a:solidFill>
                  <a:schemeClr val="bg1"/>
                </a:solidFill>
              </a:rPr>
              <a:t/>
            </a:r>
            <a:br>
              <a:rPr lang="en-US" sz="2700" dirty="0" smtClean="0">
                <a:solidFill>
                  <a:schemeClr val="bg1"/>
                </a:solidFill>
              </a:rPr>
            </a:br>
            <a:r>
              <a:rPr lang="en-US" sz="2700" dirty="0" smtClean="0">
                <a:solidFill>
                  <a:schemeClr val="bg1"/>
                </a:solidFill>
              </a:rPr>
              <a:t/>
            </a:r>
            <a:br>
              <a:rPr lang="en-US" sz="2700" dirty="0" smtClean="0">
                <a:solidFill>
                  <a:schemeClr val="bg1"/>
                </a:solidFill>
              </a:rPr>
            </a:br>
            <a:r>
              <a:rPr lang="en-US" sz="2800" b="0" dirty="0" smtClean="0">
                <a:solidFill>
                  <a:schemeClr val="bg2"/>
                </a:solidFill>
              </a:rPr>
              <a:t>Missing </a:t>
            </a:r>
            <a:r>
              <a:rPr lang="en-US" sz="2800" b="0" dirty="0">
                <a:solidFill>
                  <a:schemeClr val="bg2"/>
                </a:solidFill>
              </a:rPr>
              <a:t>Link- Health systems responsiveness towards reproductive health needs of adolescent girls</a:t>
            </a:r>
            <a:endParaRPr lang="en-IE" sz="2700" dirty="0">
              <a:solidFill>
                <a:schemeClr val="bg1"/>
              </a:solidFill>
              <a:latin typeface="Garamond" panose="02020404030301010803" pitchFamily="18" charset="0"/>
            </a:endParaRPr>
          </a:p>
        </p:txBody>
      </p:sp>
      <p:sp>
        <p:nvSpPr>
          <p:cNvPr id="4" name="Text Placeholder 3"/>
          <p:cNvSpPr>
            <a:spLocks noGrp="1"/>
          </p:cNvSpPr>
          <p:nvPr>
            <p:ph type="body" sz="quarter" idx="13"/>
          </p:nvPr>
        </p:nvSpPr>
        <p:spPr>
          <a:xfrm>
            <a:off x="572461" y="2262521"/>
            <a:ext cx="3866080" cy="1332310"/>
          </a:xfrm>
        </p:spPr>
        <p:txBody>
          <a:bodyPr/>
          <a:lstStyle/>
          <a:p>
            <a:r>
              <a:rPr lang="en-US" sz="2400" dirty="0" smtClean="0">
                <a:solidFill>
                  <a:schemeClr val="bg2"/>
                </a:solidFill>
                <a:latin typeface="Garamond" panose="02020404030301010803" pitchFamily="18" charset="0"/>
              </a:rPr>
              <a:t>Carol Ajema</a:t>
            </a:r>
          </a:p>
          <a:p>
            <a:r>
              <a:rPr lang="en-US" sz="2400" b="0" dirty="0" smtClean="0">
                <a:solidFill>
                  <a:schemeClr val="bg2"/>
                </a:solidFill>
                <a:latin typeface="Garamond" panose="02020404030301010803" pitchFamily="18" charset="0"/>
              </a:rPr>
              <a:t>Core Group Conference </a:t>
            </a:r>
          </a:p>
          <a:p>
            <a:r>
              <a:rPr lang="en-US" sz="2400" b="0" dirty="0" smtClean="0">
                <a:solidFill>
                  <a:schemeClr val="bg2"/>
                </a:solidFill>
                <a:latin typeface="Garamond" panose="02020404030301010803" pitchFamily="18" charset="0"/>
              </a:rPr>
              <a:t>14</a:t>
            </a:r>
            <a:r>
              <a:rPr lang="en-US" sz="2400" b="0" baseline="30000" dirty="0" smtClean="0">
                <a:solidFill>
                  <a:schemeClr val="bg2"/>
                </a:solidFill>
                <a:latin typeface="Garamond" panose="02020404030301010803" pitchFamily="18" charset="0"/>
              </a:rPr>
              <a:t>th</a:t>
            </a:r>
            <a:r>
              <a:rPr lang="en-US" sz="2400" b="0" dirty="0" smtClean="0">
                <a:solidFill>
                  <a:schemeClr val="bg2"/>
                </a:solidFill>
                <a:latin typeface="Garamond" panose="02020404030301010803" pitchFamily="18" charset="0"/>
              </a:rPr>
              <a:t>-16</a:t>
            </a:r>
            <a:r>
              <a:rPr lang="en-US" sz="2400" b="0" baseline="30000" dirty="0" smtClean="0">
                <a:solidFill>
                  <a:schemeClr val="bg2"/>
                </a:solidFill>
                <a:latin typeface="Garamond" panose="02020404030301010803" pitchFamily="18" charset="0"/>
              </a:rPr>
              <a:t>th</a:t>
            </a:r>
            <a:r>
              <a:rPr lang="en-US" sz="2400" b="0" dirty="0" smtClean="0">
                <a:solidFill>
                  <a:schemeClr val="bg2"/>
                </a:solidFill>
                <a:latin typeface="Garamond" panose="02020404030301010803" pitchFamily="18" charset="0"/>
              </a:rPr>
              <a:t> October 2019</a:t>
            </a:r>
          </a:p>
          <a:p>
            <a:r>
              <a:rPr lang="en-US" sz="2400" b="0" dirty="0" smtClean="0">
                <a:solidFill>
                  <a:schemeClr val="bg2"/>
                </a:solidFill>
                <a:latin typeface="Garamond" panose="02020404030301010803" pitchFamily="18" charset="0"/>
              </a:rPr>
              <a:t>Kenya </a:t>
            </a:r>
            <a:endParaRPr lang="en-US" sz="2400" b="0" dirty="0">
              <a:solidFill>
                <a:schemeClr val="bg2"/>
              </a:solidFill>
              <a:latin typeface="Garamond" panose="02020404030301010803" pitchFamily="18" charset="0"/>
            </a:endParaRPr>
          </a:p>
        </p:txBody>
      </p:sp>
      <p:pic>
        <p:nvPicPr>
          <p:cNvPr id="5" name="Picture 5" descr="cid:image008.png@01D3D009.9D1CA6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086" y="2648918"/>
            <a:ext cx="2357609" cy="559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99175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8"/>
        <p:cNvGrpSpPr/>
        <p:nvPr/>
      </p:nvGrpSpPr>
      <p:grpSpPr>
        <a:xfrm>
          <a:off x="0" y="0"/>
          <a:ext cx="0" cy="0"/>
          <a:chOff x="0" y="0"/>
          <a:chExt cx="0" cy="0"/>
        </a:xfrm>
      </p:grpSpPr>
      <p:sp>
        <p:nvSpPr>
          <p:cNvPr id="139" name="Google Shape;139;p21"/>
          <p:cNvSpPr txBox="1">
            <a:spLocks noGrp="1"/>
          </p:cNvSpPr>
          <p:nvPr>
            <p:ph type="subTitle" idx="1"/>
          </p:nvPr>
        </p:nvSpPr>
        <p:spPr>
          <a:xfrm>
            <a:off x="265500" y="653700"/>
            <a:ext cx="4045200" cy="3836100"/>
          </a:xfrm>
          <a:prstGeom prst="rect">
            <a:avLst/>
          </a:prstGeom>
        </p:spPr>
        <p:txBody>
          <a:bodyPr spcFirstLastPara="1" wrap="square" lIns="91425" tIns="91425" rIns="91425" bIns="91425" anchor="ctr" anchorCtr="0">
            <a:noAutofit/>
          </a:bodyPr>
          <a:lstStyle/>
          <a:p>
            <a:pPr marL="0" indent="0" algn="l" defTabSz="385763">
              <a:lnSpc>
                <a:spcPct val="90000"/>
              </a:lnSpc>
              <a:buClr>
                <a:schemeClr val="accent2"/>
              </a:buClr>
              <a:buSzPts val="1200"/>
            </a:pPr>
            <a:r>
              <a:rPr lang="en" sz="3000" b="1" kern="1200" dirty="0">
                <a:solidFill>
                  <a:schemeClr val="bg2"/>
                </a:solidFill>
                <a:latin typeface="Arial" panose="020B0604020202020204" pitchFamily="34" charset="0"/>
                <a:ea typeface="+mn-ea"/>
                <a:cs typeface="Arial" panose="020B0604020202020204" pitchFamily="34" charset="0"/>
              </a:rPr>
              <a:t>Meet </a:t>
            </a:r>
            <a:r>
              <a:rPr lang="en-US" sz="3000" b="1" kern="1200" dirty="0">
                <a:solidFill>
                  <a:schemeClr val="bg2"/>
                </a:solidFill>
                <a:latin typeface="Arial" panose="020B0604020202020204" pitchFamily="34" charset="0"/>
                <a:ea typeface="+mn-ea"/>
                <a:cs typeface="Arial" panose="020B0604020202020204" pitchFamily="34" charset="0"/>
              </a:rPr>
              <a:t> Adolescent Boys</a:t>
            </a:r>
            <a:endParaRPr sz="3000" b="1" kern="1200" dirty="0">
              <a:solidFill>
                <a:schemeClr val="bg2"/>
              </a:solidFill>
              <a:latin typeface="Arial" panose="020B0604020202020204" pitchFamily="34" charset="0"/>
              <a:ea typeface="+mn-ea"/>
              <a:cs typeface="Arial" panose="020B0604020202020204" pitchFamily="34" charset="0"/>
            </a:endParaRPr>
          </a:p>
          <a:p>
            <a:pPr marL="0" lvl="0" indent="0" algn="l" rtl="0">
              <a:lnSpc>
                <a:spcPct val="115000"/>
              </a:lnSpc>
              <a:spcBef>
                <a:spcPts val="1600"/>
              </a:spcBef>
              <a:spcAft>
                <a:spcPts val="1200"/>
              </a:spcAft>
              <a:buNone/>
            </a:pPr>
            <a:r>
              <a:rPr lang="en-US" sz="1800" dirty="0" smtClean="0"/>
              <a:t>Sexually active</a:t>
            </a:r>
          </a:p>
          <a:p>
            <a:pPr marL="0" lvl="0" indent="0" algn="l" rtl="0">
              <a:lnSpc>
                <a:spcPct val="115000"/>
              </a:lnSpc>
              <a:spcBef>
                <a:spcPts val="1600"/>
              </a:spcBef>
              <a:spcAft>
                <a:spcPts val="1200"/>
              </a:spcAft>
              <a:buNone/>
            </a:pPr>
            <a:r>
              <a:rPr lang="en-US" sz="1800" dirty="0" smtClean="0"/>
              <a:t>Peer pressure on use of contraceptives</a:t>
            </a:r>
            <a:endParaRPr sz="1800" dirty="0"/>
          </a:p>
          <a:p>
            <a:pPr marL="0" lvl="0" indent="0" algn="l" rtl="0">
              <a:lnSpc>
                <a:spcPct val="115000"/>
              </a:lnSpc>
              <a:spcBef>
                <a:spcPts val="1600"/>
              </a:spcBef>
              <a:spcAft>
                <a:spcPts val="1200"/>
              </a:spcAft>
              <a:buNone/>
            </a:pPr>
            <a:r>
              <a:rPr lang="en" sz="1800" dirty="0" smtClean="0"/>
              <a:t>Challenges in where and how to safely get contraceptives</a:t>
            </a:r>
          </a:p>
          <a:p>
            <a:pPr marL="0" lvl="0" indent="0" algn="l" rtl="0">
              <a:lnSpc>
                <a:spcPct val="115000"/>
              </a:lnSpc>
              <a:spcBef>
                <a:spcPts val="1600"/>
              </a:spcBef>
              <a:spcAft>
                <a:spcPts val="1200"/>
              </a:spcAft>
              <a:buNone/>
            </a:pPr>
            <a:r>
              <a:rPr lang="en" sz="1800" dirty="0" smtClean="0"/>
              <a:t>Limited decision making on partner support for services</a:t>
            </a:r>
            <a:endParaRPr sz="1800" dirty="0"/>
          </a:p>
        </p:txBody>
      </p:sp>
      <p:sp>
        <p:nvSpPr>
          <p:cNvPr id="145" name="Google Shape;145;p21"/>
          <p:cNvSpPr txBox="1"/>
          <p:nvPr/>
        </p:nvSpPr>
        <p:spPr>
          <a:xfrm>
            <a:off x="283100" y="4654975"/>
            <a:ext cx="6244200" cy="2577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1" u="none" strike="noStrike" kern="0" cap="none" spc="0" normalizeH="0" baseline="0" noProof="0">
                <a:ln>
                  <a:noFill/>
                </a:ln>
                <a:solidFill>
                  <a:srgbClr val="757575"/>
                </a:solidFill>
                <a:effectLst/>
                <a:uLnTx/>
                <a:uFillTx/>
                <a:latin typeface="Lato"/>
                <a:ea typeface="Lato"/>
                <a:cs typeface="Lato"/>
                <a:sym typeface="Lato"/>
              </a:rPr>
              <a:t>Story for illustration purposes only</a:t>
            </a:r>
            <a:endParaRPr kumimoji="0" sz="1200" b="0" i="1" u="none" strike="noStrike" kern="0" cap="none" spc="0" normalizeH="0" baseline="0" noProof="0">
              <a:ln>
                <a:noFill/>
              </a:ln>
              <a:solidFill>
                <a:srgbClr val="757575"/>
              </a:solidFill>
              <a:effectLst/>
              <a:uLnTx/>
              <a:uFillTx/>
              <a:latin typeface="Lato"/>
              <a:ea typeface="Lato"/>
              <a:cs typeface="Lato"/>
              <a:sym typeface="Lato"/>
            </a:endParaRPr>
          </a:p>
        </p:txBody>
      </p:sp>
      <p:pic>
        <p:nvPicPr>
          <p:cNvPr id="2" name="Picture 1"/>
          <p:cNvPicPr>
            <a:picLocks noChangeAspect="1"/>
          </p:cNvPicPr>
          <p:nvPr/>
        </p:nvPicPr>
        <p:blipFill>
          <a:blip r:embed="rId3"/>
          <a:stretch>
            <a:fillRect/>
          </a:stretch>
        </p:blipFill>
        <p:spPr>
          <a:xfrm>
            <a:off x="4572714" y="108585"/>
            <a:ext cx="5316229" cy="4926330"/>
          </a:xfrm>
          <a:prstGeom prst="rect">
            <a:avLst/>
          </a:prstGeom>
        </p:spPr>
      </p:pic>
    </p:spTree>
    <p:extLst>
      <p:ext uri="{BB962C8B-B14F-4D97-AF65-F5344CB8AC3E}">
        <p14:creationId xmlns:p14="http://schemas.microsoft.com/office/powerpoint/2010/main" val="38077984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 y="-22860"/>
            <a:ext cx="9413892" cy="514350"/>
          </a:xfrm>
        </p:spPr>
        <p:txBody>
          <a:bodyPr vert="horz" lIns="0" tIns="34290" rIns="0" bIns="34290" rtlCol="0" anchor="t" anchorCtr="0">
            <a:noAutofit/>
          </a:bodyPr>
          <a:lstStyle/>
          <a:p>
            <a:r>
              <a:rPr lang="en-US" sz="2800" dirty="0">
                <a:latin typeface="Arial" panose="020B0604020202020204" pitchFamily="34" charset="0"/>
                <a:cs typeface="Arial" panose="020B0604020202020204" pitchFamily="34" charset="0"/>
              </a:rPr>
              <a:t>Perception and norms on contraceptives-male adolescents</a:t>
            </a:r>
          </a:p>
        </p:txBody>
      </p:sp>
      <p:sp>
        <p:nvSpPr>
          <p:cNvPr id="3" name="Content Placeholder 2"/>
          <p:cNvSpPr>
            <a:spLocks noGrp="1"/>
          </p:cNvSpPr>
          <p:nvPr>
            <p:ph idx="1"/>
          </p:nvPr>
        </p:nvSpPr>
        <p:spPr>
          <a:xfrm>
            <a:off x="293914" y="731520"/>
            <a:ext cx="8392886" cy="4014652"/>
          </a:xfrm>
        </p:spPr>
        <p:txBody>
          <a:bodyPr>
            <a:normAutofit/>
          </a:bodyPr>
          <a:lstStyle/>
          <a:p>
            <a:r>
              <a:rPr lang="en-US" sz="1800" dirty="0">
                <a:solidFill>
                  <a:schemeClr val="tx1"/>
                </a:solidFill>
                <a:latin typeface="Arial" panose="020B0604020202020204" pitchFamily="34" charset="0"/>
                <a:cs typeface="Arial" panose="020B0604020202020204" pitchFamily="34" charset="0"/>
              </a:rPr>
              <a:t>Norms and perception influenced by </a:t>
            </a:r>
          </a:p>
          <a:p>
            <a:pPr lvl="1"/>
            <a:r>
              <a:rPr lang="en-US" sz="1800" dirty="0">
                <a:solidFill>
                  <a:schemeClr val="tx1"/>
                </a:solidFill>
                <a:latin typeface="Arial" panose="020B0604020202020204" pitchFamily="34" charset="0"/>
                <a:cs typeface="Arial" panose="020B0604020202020204" pitchFamily="34" charset="0"/>
              </a:rPr>
              <a:t>P</a:t>
            </a:r>
            <a:r>
              <a:rPr lang="en-US" sz="1800" dirty="0">
                <a:solidFill>
                  <a:schemeClr val="tx1"/>
                </a:solidFill>
                <a:latin typeface="Arial" panose="020B0604020202020204" pitchFamily="34" charset="0"/>
                <a:cs typeface="Arial" panose="020B0604020202020204" pitchFamily="34" charset="0"/>
              </a:rPr>
              <a:t>eers,</a:t>
            </a:r>
          </a:p>
          <a:p>
            <a:pPr lvl="1"/>
            <a:r>
              <a:rPr lang="en-US" sz="1800" dirty="0">
                <a:solidFill>
                  <a:schemeClr val="tx1"/>
                </a:solidFill>
                <a:latin typeface="Arial" panose="020B0604020202020204" pitchFamily="34" charset="0"/>
                <a:cs typeface="Arial" panose="020B0604020202020204" pitchFamily="34" charset="0"/>
              </a:rPr>
              <a:t>R</a:t>
            </a:r>
            <a:r>
              <a:rPr lang="en-US" sz="1800" dirty="0">
                <a:solidFill>
                  <a:schemeClr val="tx1"/>
                </a:solidFill>
                <a:latin typeface="Arial" panose="020B0604020202020204" pitchFamily="34" charset="0"/>
                <a:cs typeface="Arial" panose="020B0604020202020204" pitchFamily="34" charset="0"/>
              </a:rPr>
              <a:t>eligious beliefs</a:t>
            </a:r>
          </a:p>
          <a:p>
            <a:pPr lvl="1"/>
            <a:r>
              <a:rPr lang="en-US" sz="1800" dirty="0">
                <a:solidFill>
                  <a:schemeClr val="tx1"/>
                </a:solidFill>
                <a:latin typeface="Arial" panose="020B0604020202020204" pitchFamily="34" charset="0"/>
                <a:cs typeface="Arial" panose="020B0604020202020204" pitchFamily="34" charset="0"/>
              </a:rPr>
              <a:t>Fear of side effects</a:t>
            </a:r>
          </a:p>
          <a:p>
            <a:pPr lvl="1"/>
            <a:endParaRPr lang="en-US" sz="1800" dirty="0">
              <a:solidFill>
                <a:schemeClr val="tx1"/>
              </a:solidFill>
              <a:latin typeface="Arial" panose="020B0604020202020204" pitchFamily="34" charset="0"/>
              <a:cs typeface="Arial" panose="020B0604020202020204" pitchFamily="34" charset="0"/>
            </a:endParaRPr>
          </a:p>
          <a:p>
            <a:pPr marL="128588" lvl="1" indent="0" algn="ctr">
              <a:buNone/>
            </a:pPr>
            <a:r>
              <a:rPr lang="en-US" sz="1500" i="1" dirty="0">
                <a:solidFill>
                  <a:schemeClr val="tx1"/>
                </a:solidFill>
                <a:latin typeface="Arial" panose="020B0604020202020204" pitchFamily="34" charset="0"/>
                <a:cs typeface="Arial" panose="020B0604020202020204" pitchFamily="34" charset="0"/>
              </a:rPr>
              <a:t>“I think it may be easy or hard for him because it comes about by the advice from his friends who are giving him the bad influence. Sometimes the </a:t>
            </a:r>
            <a:r>
              <a:rPr lang="en-US" sz="1500" i="1" dirty="0">
                <a:solidFill>
                  <a:schemeClr val="tx1"/>
                </a:solidFill>
                <a:latin typeface="Arial" panose="020B0604020202020204" pitchFamily="34" charset="0"/>
                <a:cs typeface="Arial" panose="020B0604020202020204" pitchFamily="34" charset="0"/>
              </a:rPr>
              <a:t>friends … </a:t>
            </a:r>
            <a:r>
              <a:rPr lang="en-US" sz="1500" i="1" dirty="0">
                <a:solidFill>
                  <a:schemeClr val="tx1"/>
                </a:solidFill>
                <a:latin typeface="Arial" panose="020B0604020202020204" pitchFamily="34" charset="0"/>
                <a:cs typeface="Arial" panose="020B0604020202020204" pitchFamily="34" charset="0"/>
              </a:rPr>
              <a:t>tell us that you are a man you must do it without protection... you must have unprotected sex</a:t>
            </a:r>
            <a:r>
              <a:rPr lang="en-US" sz="1500" i="1" dirty="0">
                <a:solidFill>
                  <a:schemeClr val="tx1"/>
                </a:solidFill>
                <a:latin typeface="Arial" panose="020B0604020202020204" pitchFamily="34" charset="0"/>
                <a:cs typeface="Arial" panose="020B0604020202020204" pitchFamily="34" charset="0"/>
              </a:rPr>
              <a:t>....” </a:t>
            </a:r>
            <a:r>
              <a:rPr lang="en-US" sz="1500" b="1" dirty="0">
                <a:solidFill>
                  <a:schemeClr val="tx1"/>
                </a:solidFill>
                <a:latin typeface="Arial" panose="020B0604020202020204" pitchFamily="34" charset="0"/>
                <a:cs typeface="Arial" panose="020B0604020202020204" pitchFamily="34" charset="0"/>
              </a:rPr>
              <a:t>(15-18 year old male –Kisumu) </a:t>
            </a:r>
            <a:endParaRPr lang="en-US" sz="1500" b="1" dirty="0">
              <a:solidFill>
                <a:schemeClr val="tx1"/>
              </a:solidFill>
              <a:latin typeface="Arial" panose="020B0604020202020204" pitchFamily="34" charset="0"/>
              <a:cs typeface="Arial" panose="020B0604020202020204" pitchFamily="34" charset="0"/>
            </a:endParaRPr>
          </a:p>
          <a:p>
            <a:pPr lvl="1" algn="ctr"/>
            <a:endParaRPr lang="en-US" sz="1800" dirty="0">
              <a:solidFill>
                <a:schemeClr val="tx1"/>
              </a:solidFill>
              <a:latin typeface="Arial" panose="020B0604020202020204" pitchFamily="34" charset="0"/>
              <a:cs typeface="Arial" panose="020B0604020202020204" pitchFamily="34" charset="0"/>
            </a:endParaRPr>
          </a:p>
          <a:p>
            <a:pPr marL="128588" lvl="1" indent="0" algn="ctr">
              <a:buNone/>
            </a:pPr>
            <a:r>
              <a:rPr lang="en-US" sz="1500" i="1" dirty="0">
                <a:solidFill>
                  <a:schemeClr val="tx1"/>
                </a:solidFill>
                <a:latin typeface="Arial" panose="020B0604020202020204" pitchFamily="34" charset="0"/>
                <a:cs typeface="Arial" panose="020B0604020202020204" pitchFamily="34" charset="0"/>
              </a:rPr>
              <a:t>“</a:t>
            </a:r>
            <a:r>
              <a:rPr lang="en-US" sz="1500" i="1" dirty="0">
                <a:solidFill>
                  <a:schemeClr val="tx1"/>
                </a:solidFill>
                <a:latin typeface="Arial" panose="020B0604020202020204" pitchFamily="34" charset="0"/>
                <a:cs typeface="Arial" panose="020B0604020202020204" pitchFamily="34" charset="0"/>
              </a:rPr>
              <a:t>we have seen few churches have been against use, use of condoms …they say that condom is satanic. We are … told that when you use condoms you cannot have enjoyable sex or when you use condoms they can burst and they can cause injuries and then, and the tradition to that they say that the jelly, the jelly which the condoms are manufactured with, can make you become impotent.” </a:t>
            </a:r>
            <a:r>
              <a:rPr lang="en-US" sz="1500" b="1" i="1" dirty="0">
                <a:solidFill>
                  <a:schemeClr val="tx1"/>
                </a:solidFill>
                <a:latin typeface="Arial" panose="020B0604020202020204" pitchFamily="34" charset="0"/>
                <a:cs typeface="Arial" panose="020B0604020202020204" pitchFamily="34" charset="0"/>
              </a:rPr>
              <a:t>(15-18 year old male –Kisumu</a:t>
            </a:r>
            <a:r>
              <a:rPr lang="en-US" sz="1500" b="1" i="1" dirty="0">
                <a:solidFill>
                  <a:schemeClr val="tx1"/>
                </a:solidFill>
                <a:latin typeface="Arial" panose="020B0604020202020204" pitchFamily="34" charset="0"/>
                <a:cs typeface="Arial" panose="020B0604020202020204" pitchFamily="34" charset="0"/>
              </a:rPr>
              <a:t>)</a:t>
            </a:r>
            <a:endParaRPr lang="en-US" sz="1500" b="1" i="1" dirty="0">
              <a:solidFill>
                <a:schemeClr val="tx1"/>
              </a:solidFill>
              <a:latin typeface="Arial" panose="020B0604020202020204" pitchFamily="34" charset="0"/>
              <a:cs typeface="Arial" panose="020B0604020202020204" pitchFamily="34" charset="0"/>
            </a:endParaRPr>
          </a:p>
          <a:p>
            <a:pPr lvl="1"/>
            <a:endParaRPr lang="en-US" sz="180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fld id="{1FF02694-20D5-43DA-AFAE-EFD8947EFD11}" type="slidenum">
              <a:rPr kumimoji="0" lang="en-US" sz="1350" b="1" i="0" u="none" strike="noStrike" kern="1200" cap="none" spc="0" normalizeH="0" baseline="0" noProof="0">
                <a:ln>
                  <a:noFill/>
                </a:ln>
                <a:solidFill>
                  <a:srgbClr val="000000"/>
                </a:solidFill>
                <a:effectLst/>
                <a:uLnTx/>
                <a:uFillTx/>
                <a:latin typeface="Calibri"/>
                <a:ea typeface="+mn-ea"/>
                <a:cs typeface="Arial"/>
                <a:sym typeface="Arial"/>
              </a:rPr>
              <a:pPr marL="0" marR="0" lvl="0" indent="0" algn="ctr" defTabSz="685800" rtl="0" eaLnBrk="1" fontAlgn="auto" latinLnBrk="0" hangingPunct="1">
                <a:lnSpc>
                  <a:spcPct val="100000"/>
                </a:lnSpc>
                <a:spcBef>
                  <a:spcPts val="0"/>
                </a:spcBef>
                <a:spcAft>
                  <a:spcPts val="0"/>
                </a:spcAft>
                <a:buClrTx/>
                <a:buSzTx/>
                <a:buFont typeface="Arial"/>
                <a:buNone/>
                <a:tabLst/>
                <a:defRPr/>
              </a:pPr>
              <a:t>11</a:t>
            </a:fld>
            <a:endParaRPr kumimoji="0" lang="en-US" sz="1350" b="1" i="0" u="none" strike="noStrike" kern="1200" cap="none" spc="0" normalizeH="0" baseline="0" noProof="0">
              <a:ln>
                <a:noFill/>
              </a:ln>
              <a:solidFill>
                <a:srgbClr val="000000"/>
              </a:solidFill>
              <a:effectLst/>
              <a:uLnTx/>
              <a:uFillTx/>
              <a:latin typeface="Calibri"/>
              <a:ea typeface="+mn-ea"/>
              <a:cs typeface="Arial"/>
              <a:sym typeface="Arial"/>
            </a:endParaRPr>
          </a:p>
        </p:txBody>
      </p:sp>
    </p:spTree>
    <p:extLst>
      <p:ext uri="{BB962C8B-B14F-4D97-AF65-F5344CB8AC3E}">
        <p14:creationId xmlns:p14="http://schemas.microsoft.com/office/powerpoint/2010/main" val="12854060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2574"/>
          <a:stretch/>
        </p:blipFill>
        <p:spPr>
          <a:xfrm>
            <a:off x="6143322" y="1052793"/>
            <a:ext cx="3000678" cy="2574187"/>
          </a:xfrm>
          <a:prstGeom prst="rect">
            <a:avLst/>
          </a:prstGeom>
        </p:spPr>
      </p:pic>
      <p:sp>
        <p:nvSpPr>
          <p:cNvPr id="5122" name="Rectangle 2"/>
          <p:cNvSpPr>
            <a:spLocks noGrp="1" noChangeArrowheads="1"/>
          </p:cNvSpPr>
          <p:nvPr>
            <p:ph type="title"/>
          </p:nvPr>
        </p:nvSpPr>
        <p:spPr>
          <a:xfrm>
            <a:off x="562549" y="0"/>
            <a:ext cx="8339079" cy="800100"/>
          </a:xfrm>
        </p:spPr>
        <p:txBody>
          <a:bodyPr/>
          <a:lstStyle/>
          <a:p>
            <a:r>
              <a:rPr lang="en-US" altLang="en-US" sz="2800" dirty="0">
                <a:latin typeface="Arial" panose="020B0604020202020204" pitchFamily="34" charset="0"/>
                <a:cs typeface="Arial" panose="020B0604020202020204" pitchFamily="34" charset="0"/>
              </a:rPr>
              <a:t>Decision making on utilization </a:t>
            </a:r>
            <a:r>
              <a:rPr lang="en-US" altLang="en-US" sz="2800" dirty="0">
                <a:latin typeface="Arial" panose="020B0604020202020204" pitchFamily="34" charset="0"/>
                <a:cs typeface="Arial" panose="020B0604020202020204" pitchFamily="34" charset="0"/>
              </a:rPr>
              <a:t>of modern family planning methods</a:t>
            </a:r>
          </a:p>
        </p:txBody>
      </p:sp>
      <p:sp>
        <p:nvSpPr>
          <p:cNvPr id="6" name="Content Placeholder 4"/>
          <p:cNvSpPr>
            <a:spLocks noGrp="1"/>
          </p:cNvSpPr>
          <p:nvPr>
            <p:ph idx="1"/>
          </p:nvPr>
        </p:nvSpPr>
        <p:spPr>
          <a:xfrm>
            <a:off x="413657" y="620485"/>
            <a:ext cx="8321723" cy="3930555"/>
          </a:xfrm>
        </p:spPr>
        <p:txBody>
          <a:bodyPr>
            <a:normAutofit/>
          </a:bodyPr>
          <a:lstStyle/>
          <a:p>
            <a:pPr marL="425054" indent="-251222"/>
            <a:endParaRPr lang="en-US" sz="2100" dirty="0">
              <a:solidFill>
                <a:srgbClr val="7030A0"/>
              </a:solidFill>
              <a:latin typeface="Arial" panose="020B0604020202020204" pitchFamily="34" charset="0"/>
              <a:cs typeface="Arial" panose="020B0604020202020204" pitchFamily="34" charset="0"/>
            </a:endParaRPr>
          </a:p>
          <a:p>
            <a:pPr marL="425054" indent="-251222"/>
            <a:endParaRPr lang="en-US" sz="2100" dirty="0">
              <a:solidFill>
                <a:srgbClr val="7030A0"/>
              </a:solidFill>
              <a:latin typeface="Arial" panose="020B0604020202020204" pitchFamily="34" charset="0"/>
              <a:cs typeface="Arial" panose="020B0604020202020204" pitchFamily="34" charset="0"/>
            </a:endParaRPr>
          </a:p>
          <a:p>
            <a:endParaRPr lang="en-US" sz="2100" dirty="0">
              <a:solidFill>
                <a:srgbClr val="7030A0"/>
              </a:solidFill>
              <a:latin typeface="Arial" panose="020B0604020202020204" pitchFamily="34" charset="0"/>
              <a:cs typeface="Arial" panose="020B0604020202020204" pitchFamily="34" charset="0"/>
            </a:endParaRPr>
          </a:p>
          <a:p>
            <a:endParaRPr lang="en-US" sz="2100" dirty="0">
              <a:solidFill>
                <a:srgbClr val="7030A0"/>
              </a:solidFill>
              <a:latin typeface="Arial" panose="020B0604020202020204" pitchFamily="34" charset="0"/>
              <a:cs typeface="Arial" panose="020B0604020202020204" pitchFamily="34" charset="0"/>
            </a:endParaRPr>
          </a:p>
        </p:txBody>
      </p:sp>
      <p:sp>
        <p:nvSpPr>
          <p:cNvPr id="4" name="Content Placeholder 2"/>
          <p:cNvSpPr txBox="1">
            <a:spLocks/>
          </p:cNvSpPr>
          <p:nvPr/>
        </p:nvSpPr>
        <p:spPr>
          <a:xfrm>
            <a:off x="413657" y="620485"/>
            <a:ext cx="8004024" cy="3973286"/>
          </a:xfrm>
          <a:prstGeom prst="rect">
            <a:avLst/>
          </a:prstGeom>
        </p:spPr>
        <p:txBody>
          <a:bodyPr vert="horz" lIns="0" tIns="34290" rIns="0" bIns="34290" rtlCol="0">
            <a:normAutofit/>
          </a:bodyPr>
          <a:lstStyle>
            <a:lvl1pPr marL="177404" indent="-177404" algn="l" defTabSz="514350" rtl="0" eaLnBrk="1" latinLnBrk="0" hangingPunct="1">
              <a:lnSpc>
                <a:spcPct val="90000"/>
              </a:lnSpc>
              <a:spcBef>
                <a:spcPts val="900"/>
              </a:spcBef>
              <a:buClr>
                <a:schemeClr val="accent2"/>
              </a:buClr>
              <a:buFont typeface="Arial" panose="020B0604020202020204" pitchFamily="34" charset="0"/>
              <a:buChar char="•"/>
              <a:defRPr sz="1350" kern="1200">
                <a:solidFill>
                  <a:schemeClr val="tx2"/>
                </a:solidFill>
                <a:latin typeface="+mn-lt"/>
                <a:ea typeface="+mn-ea"/>
                <a:cs typeface="+mn-cs"/>
              </a:defRPr>
            </a:lvl1pPr>
            <a:lvl2pPr marL="325041" indent="-153591" algn="l" defTabSz="514350" rtl="0" eaLnBrk="1" latinLnBrk="0" hangingPunct="1">
              <a:lnSpc>
                <a:spcPct val="90000"/>
              </a:lnSpc>
              <a:spcBef>
                <a:spcPts val="900"/>
              </a:spcBef>
              <a:buClr>
                <a:schemeClr val="accent2"/>
              </a:buClr>
              <a:buFont typeface="Calibri" panose="020F0502020204030204" pitchFamily="34" charset="0"/>
              <a:buChar char="›"/>
              <a:defRPr sz="1350" kern="1200">
                <a:solidFill>
                  <a:schemeClr val="tx2"/>
                </a:solidFill>
                <a:latin typeface="+mn-lt"/>
                <a:ea typeface="+mn-ea"/>
                <a:cs typeface="+mn-cs"/>
              </a:defRPr>
            </a:lvl2pPr>
            <a:lvl3pPr marL="446485" indent="-128588" algn="l" defTabSz="514350" rtl="0" eaLnBrk="1" latinLnBrk="0" hangingPunct="1">
              <a:lnSpc>
                <a:spcPct val="90000"/>
              </a:lnSpc>
              <a:spcBef>
                <a:spcPts val="900"/>
              </a:spcBef>
              <a:buClr>
                <a:schemeClr val="accent2"/>
              </a:buClr>
              <a:buFont typeface="Calibri" panose="020F0502020204030204" pitchFamily="34" charset="0"/>
              <a:buChar char="‒"/>
              <a:defRPr sz="1350" kern="1200">
                <a:solidFill>
                  <a:schemeClr val="tx2"/>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788" kern="1200">
                <a:solidFill>
                  <a:schemeClr val="tx2"/>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788" kern="1200">
                <a:solidFill>
                  <a:schemeClr val="tx2"/>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133053" indent="-133053" defTabSz="385763">
              <a:spcBef>
                <a:spcPts val="675"/>
              </a:spcBef>
              <a:buClr>
                <a:srgbClr val="26CAD3"/>
              </a:buClr>
            </a:pPr>
            <a:endParaRPr lang="en-US" sz="1013" dirty="0">
              <a:solidFill>
                <a:prstClr val="black"/>
              </a:solidFill>
              <a:latin typeface="Arial" panose="020B0604020202020204" pitchFamily="34" charset="0"/>
              <a:cs typeface="Arial" panose="020B0604020202020204" pitchFamily="34" charset="0"/>
            </a:endParaRPr>
          </a:p>
        </p:txBody>
      </p:sp>
      <p:sp>
        <p:nvSpPr>
          <p:cNvPr id="5" name="Content Placeholder 2"/>
          <p:cNvSpPr txBox="1">
            <a:spLocks/>
          </p:cNvSpPr>
          <p:nvPr/>
        </p:nvSpPr>
        <p:spPr>
          <a:xfrm>
            <a:off x="413656" y="915871"/>
            <a:ext cx="5601139" cy="3887863"/>
          </a:xfrm>
          <a:prstGeom prst="rect">
            <a:avLst/>
          </a:prstGeom>
        </p:spPr>
        <p:txBody>
          <a:bodyPr vert="horz" lIns="0" tIns="34290" rIns="0" bIns="34290" rtlCol="0">
            <a:noAutofit/>
          </a:bodyPr>
          <a:lstStyle>
            <a:lvl1pPr marL="177404" indent="-177404" algn="l" defTabSz="514350" rtl="0" eaLnBrk="1" latinLnBrk="0" hangingPunct="1">
              <a:lnSpc>
                <a:spcPct val="90000"/>
              </a:lnSpc>
              <a:spcBef>
                <a:spcPts val="900"/>
              </a:spcBef>
              <a:buClr>
                <a:schemeClr val="accent2"/>
              </a:buClr>
              <a:buFont typeface="Arial" panose="020B0604020202020204" pitchFamily="34" charset="0"/>
              <a:buChar char="•"/>
              <a:defRPr sz="1350" kern="1200">
                <a:solidFill>
                  <a:schemeClr val="tx2"/>
                </a:solidFill>
                <a:latin typeface="+mn-lt"/>
                <a:ea typeface="+mn-ea"/>
                <a:cs typeface="+mn-cs"/>
              </a:defRPr>
            </a:lvl1pPr>
            <a:lvl2pPr marL="325041" indent="-153591" algn="l" defTabSz="514350" rtl="0" eaLnBrk="1" latinLnBrk="0" hangingPunct="1">
              <a:lnSpc>
                <a:spcPct val="90000"/>
              </a:lnSpc>
              <a:spcBef>
                <a:spcPts val="900"/>
              </a:spcBef>
              <a:buClr>
                <a:schemeClr val="accent2"/>
              </a:buClr>
              <a:buFont typeface="Calibri" panose="020F0502020204030204" pitchFamily="34" charset="0"/>
              <a:buChar char="›"/>
              <a:defRPr sz="1350" kern="1200">
                <a:solidFill>
                  <a:schemeClr val="tx2"/>
                </a:solidFill>
                <a:latin typeface="+mn-lt"/>
                <a:ea typeface="+mn-ea"/>
                <a:cs typeface="+mn-cs"/>
              </a:defRPr>
            </a:lvl2pPr>
            <a:lvl3pPr marL="446485" indent="-128588" algn="l" defTabSz="514350" rtl="0" eaLnBrk="1" latinLnBrk="0" hangingPunct="1">
              <a:lnSpc>
                <a:spcPct val="90000"/>
              </a:lnSpc>
              <a:spcBef>
                <a:spcPts val="900"/>
              </a:spcBef>
              <a:buClr>
                <a:schemeClr val="accent2"/>
              </a:buClr>
              <a:buFont typeface="Calibri" panose="020F0502020204030204" pitchFamily="34" charset="0"/>
              <a:buChar char="‒"/>
              <a:defRPr sz="1350" kern="1200">
                <a:solidFill>
                  <a:schemeClr val="tx2"/>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788" kern="1200">
                <a:solidFill>
                  <a:schemeClr val="tx2"/>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788" kern="1200">
                <a:solidFill>
                  <a:schemeClr val="tx2"/>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133053" indent="-133053" defTabSz="385763">
              <a:spcBef>
                <a:spcPts val="675"/>
              </a:spcBef>
              <a:buClr>
                <a:srgbClr val="26CAD3"/>
              </a:buClr>
            </a:pPr>
            <a:r>
              <a:rPr lang="en-US" sz="1800" b="1" dirty="0" smtClean="0">
                <a:solidFill>
                  <a:prstClr val="black"/>
                </a:solidFill>
                <a:latin typeface="Arial" panose="020B0604020202020204" pitchFamily="34" charset="0"/>
                <a:cs typeface="Arial" panose="020B0604020202020204" pitchFamily="34" charset="0"/>
              </a:rPr>
              <a:t>Male partners</a:t>
            </a:r>
            <a:r>
              <a:rPr lang="en-US" sz="1800" dirty="0" smtClean="0">
                <a:solidFill>
                  <a:prstClr val="black"/>
                </a:solidFill>
                <a:latin typeface="Arial" panose="020B0604020202020204" pitchFamily="34" charset="0"/>
                <a:cs typeface="Arial" panose="020B0604020202020204" pitchFamily="34" charset="0"/>
              </a:rPr>
              <a:t> </a:t>
            </a:r>
            <a:r>
              <a:rPr lang="en-US" sz="1800" dirty="0">
                <a:solidFill>
                  <a:prstClr val="black"/>
                </a:solidFill>
                <a:latin typeface="Arial" panose="020B0604020202020204" pitchFamily="34" charset="0"/>
                <a:cs typeface="Arial" panose="020B0604020202020204" pitchFamily="34" charset="0"/>
              </a:rPr>
              <a:t>make ultimate decisions &amp; can say no when they:</a:t>
            </a:r>
          </a:p>
          <a:p>
            <a:pPr marL="243781" lvl="1" indent="-115193" defTabSz="385763">
              <a:spcBef>
                <a:spcPts val="675"/>
              </a:spcBef>
              <a:buClr>
                <a:srgbClr val="26CAD3"/>
              </a:buClr>
            </a:pPr>
            <a:r>
              <a:rPr lang="en-US" sz="1800" dirty="0">
                <a:solidFill>
                  <a:prstClr val="black"/>
                </a:solidFill>
                <a:latin typeface="Arial" panose="020B0604020202020204" pitchFamily="34" charset="0"/>
                <a:cs typeface="Arial" panose="020B0604020202020204" pitchFamily="34" charset="0"/>
              </a:rPr>
              <a:t>W</a:t>
            </a:r>
            <a:r>
              <a:rPr lang="en-US" sz="1800" dirty="0" smtClean="0">
                <a:solidFill>
                  <a:prstClr val="black"/>
                </a:solidFill>
                <a:latin typeface="Arial" panose="020B0604020202020204" pitchFamily="34" charset="0"/>
                <a:cs typeface="Arial" panose="020B0604020202020204" pitchFamily="34" charset="0"/>
              </a:rPr>
              <a:t>ant </a:t>
            </a:r>
            <a:r>
              <a:rPr lang="en-US" sz="1800" dirty="0">
                <a:solidFill>
                  <a:prstClr val="black"/>
                </a:solidFill>
                <a:latin typeface="Arial" panose="020B0604020202020204" pitchFamily="34" charset="0"/>
                <a:cs typeface="Arial" panose="020B0604020202020204" pitchFamily="34" charset="0"/>
              </a:rPr>
              <a:t>more children</a:t>
            </a:r>
          </a:p>
          <a:p>
            <a:pPr marL="243781" lvl="1" indent="-115193" defTabSz="385763">
              <a:spcBef>
                <a:spcPts val="675"/>
              </a:spcBef>
              <a:buClr>
                <a:srgbClr val="26CAD3"/>
              </a:buClr>
            </a:pPr>
            <a:r>
              <a:rPr lang="en-US" sz="1800" dirty="0">
                <a:solidFill>
                  <a:prstClr val="black"/>
                </a:solidFill>
                <a:latin typeface="Arial" panose="020B0604020202020204" pitchFamily="34" charset="0"/>
                <a:cs typeface="Arial" panose="020B0604020202020204" pitchFamily="34" charset="0"/>
              </a:rPr>
              <a:t>Associate FP with promiscuity</a:t>
            </a:r>
          </a:p>
          <a:p>
            <a:pPr marL="82296" indent="0" defTabSz="385763">
              <a:spcBef>
                <a:spcPts val="675"/>
              </a:spcBef>
              <a:buClr>
                <a:srgbClr val="26CAD3"/>
              </a:buClr>
              <a:buNone/>
            </a:pPr>
            <a:endParaRPr lang="en-US" sz="1800" dirty="0">
              <a:solidFill>
                <a:prstClr val="black"/>
              </a:solidFill>
              <a:latin typeface="Arial" panose="020B0604020202020204" pitchFamily="34" charset="0"/>
              <a:cs typeface="Arial" panose="020B0604020202020204" pitchFamily="34" charset="0"/>
            </a:endParaRPr>
          </a:p>
          <a:p>
            <a:pPr marL="469106" indent="0" defTabSz="385763">
              <a:spcBef>
                <a:spcPts val="675"/>
              </a:spcBef>
              <a:buClr>
                <a:srgbClr val="26CAD3"/>
              </a:buClr>
              <a:buNone/>
            </a:pPr>
            <a:r>
              <a:rPr lang="en-US" sz="1800" i="1" dirty="0">
                <a:solidFill>
                  <a:prstClr val="black"/>
                </a:solidFill>
                <a:latin typeface="Arial" panose="020B0604020202020204" pitchFamily="34" charset="0"/>
                <a:cs typeface="Arial" panose="020B0604020202020204" pitchFamily="34" charset="0"/>
              </a:rPr>
              <a:t>“I can’t use it because my husband does not approve. He says if he finds out I am using them, he will chase me away for good.” </a:t>
            </a:r>
            <a:r>
              <a:rPr lang="en-US" sz="1800" dirty="0">
                <a:solidFill>
                  <a:prstClr val="black"/>
                </a:solidFill>
                <a:latin typeface="Arial" panose="020B0604020202020204" pitchFamily="34" charset="0"/>
                <a:cs typeface="Arial" panose="020B0604020202020204" pitchFamily="34" charset="0"/>
              </a:rPr>
              <a:t>(15-18 Female non-user, Kitui)</a:t>
            </a:r>
          </a:p>
          <a:p>
            <a:pPr marL="133053" indent="-133053" defTabSz="385763">
              <a:spcBef>
                <a:spcPts val="675"/>
              </a:spcBef>
              <a:buClr>
                <a:srgbClr val="26CAD3"/>
              </a:buClr>
            </a:pPr>
            <a:endParaRPr lang="en-US" sz="1800" dirty="0">
              <a:solidFill>
                <a:prstClr val="black"/>
              </a:solidFill>
              <a:latin typeface="Arial" panose="020B0604020202020204" pitchFamily="34" charset="0"/>
              <a:cs typeface="Arial" panose="020B0604020202020204" pitchFamily="34" charset="0"/>
            </a:endParaRPr>
          </a:p>
          <a:p>
            <a:pPr marL="133053" indent="-133053" defTabSz="385763">
              <a:spcBef>
                <a:spcPts val="675"/>
              </a:spcBef>
              <a:buClr>
                <a:srgbClr val="26CAD3"/>
              </a:buClr>
            </a:pPr>
            <a:r>
              <a:rPr lang="en-US" sz="1800" b="1" dirty="0" smtClean="0">
                <a:solidFill>
                  <a:prstClr val="black"/>
                </a:solidFill>
                <a:latin typeface="Arial" panose="020B0604020202020204" pitchFamily="34" charset="0"/>
                <a:cs typeface="Arial" panose="020B0604020202020204" pitchFamily="34" charset="0"/>
              </a:rPr>
              <a:t>Adolescent girls</a:t>
            </a:r>
            <a:r>
              <a:rPr lang="en-US" sz="1800" dirty="0" smtClean="0">
                <a:solidFill>
                  <a:prstClr val="black"/>
                </a:solidFill>
                <a:latin typeface="Arial" panose="020B0604020202020204" pitchFamily="34" charset="0"/>
                <a:cs typeface="Arial" panose="020B0604020202020204" pitchFamily="34" charset="0"/>
              </a:rPr>
              <a:t> </a:t>
            </a:r>
            <a:r>
              <a:rPr lang="en-US" sz="1800" dirty="0">
                <a:solidFill>
                  <a:prstClr val="black"/>
                </a:solidFill>
                <a:latin typeface="Arial" panose="020B0604020202020204" pitchFamily="34" charset="0"/>
                <a:cs typeface="Arial" panose="020B0604020202020204" pitchFamily="34" charset="0"/>
              </a:rPr>
              <a:t>at times decide to use FP secretly</a:t>
            </a:r>
          </a:p>
          <a:p>
            <a:pPr marL="133053" indent="-133053" defTabSz="385763">
              <a:spcBef>
                <a:spcPts val="675"/>
              </a:spcBef>
              <a:buClr>
                <a:srgbClr val="26CAD3"/>
              </a:buClr>
            </a:pPr>
            <a:endParaRPr lang="en-US" sz="1800" dirty="0">
              <a:solidFill>
                <a:prstClr val="black"/>
              </a:solidFill>
              <a:latin typeface="Arial" panose="020B0604020202020204" pitchFamily="34" charset="0"/>
              <a:cs typeface="Arial" panose="020B0604020202020204" pitchFamily="34" charset="0"/>
            </a:endParaRPr>
          </a:p>
          <a:p>
            <a:pPr marL="469106" indent="0" defTabSz="385763">
              <a:spcBef>
                <a:spcPts val="675"/>
              </a:spcBef>
              <a:buClr>
                <a:srgbClr val="26CAD3"/>
              </a:buClr>
              <a:buNone/>
            </a:pPr>
            <a:endParaRPr lang="en-US" sz="1800" b="1" i="1" dirty="0">
              <a:solidFill>
                <a:prstClr val="black"/>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pPr defTabSz="685800">
              <a:buClrTx/>
            </a:pPr>
            <a:fld id="{66D7C2A8-3574-48AF-9B9F-6538CE887783}" type="slidenum">
              <a:rPr lang="en-IE" kern="1200">
                <a:solidFill>
                  <a:srgbClr val="26CAD3"/>
                </a:solidFill>
                <a:latin typeface="Calibri"/>
                <a:ea typeface="+mn-ea"/>
                <a:cs typeface="+mn-cs"/>
              </a:rPr>
              <a:pPr defTabSz="685800">
                <a:buClrTx/>
              </a:pPr>
              <a:t>12</a:t>
            </a:fld>
            <a:endParaRPr lang="en-IE" kern="1200">
              <a:solidFill>
                <a:srgbClr val="26CAD3"/>
              </a:solidFill>
              <a:latin typeface="Calibri"/>
              <a:ea typeface="+mn-ea"/>
              <a:cs typeface="+mn-cs"/>
            </a:endParaRPr>
          </a:p>
        </p:txBody>
      </p:sp>
    </p:spTree>
    <p:extLst>
      <p:ext uri="{BB962C8B-B14F-4D97-AF65-F5344CB8AC3E}">
        <p14:creationId xmlns:p14="http://schemas.microsoft.com/office/powerpoint/2010/main" val="29818840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434" y="1"/>
            <a:ext cx="7855132" cy="410492"/>
          </a:xfrm>
        </p:spPr>
        <p:txBody>
          <a:bodyPr/>
          <a:lstStyle/>
          <a:p>
            <a:r>
              <a:rPr lang="en-US" sz="2800" dirty="0">
                <a:latin typeface="Arial" panose="020B0604020202020204" pitchFamily="34" charset="0"/>
                <a:cs typeface="Arial" panose="020B0604020202020204" pitchFamily="34" charset="0"/>
              </a:rPr>
              <a:t>Approval</a:t>
            </a:r>
            <a:r>
              <a:rPr lang="en-US" dirty="0" smtClean="0"/>
              <a:t> </a:t>
            </a:r>
            <a:r>
              <a:rPr lang="en-US" sz="2800" dirty="0">
                <a:latin typeface="Arial" panose="020B0604020202020204" pitchFamily="34" charset="0"/>
                <a:cs typeface="Arial" panose="020B0604020202020204" pitchFamily="34" charset="0"/>
              </a:rPr>
              <a:t>of</a:t>
            </a:r>
            <a:r>
              <a:rPr lang="en-US" dirty="0" smtClean="0"/>
              <a:t> </a:t>
            </a:r>
            <a:r>
              <a:rPr lang="en-US" sz="2800" dirty="0">
                <a:latin typeface="Arial" panose="020B0604020202020204" pitchFamily="34" charset="0"/>
                <a:cs typeface="Arial" panose="020B0604020202020204" pitchFamily="34" charset="0"/>
              </a:rPr>
              <a:t>FP</a:t>
            </a:r>
            <a:r>
              <a:rPr lang="en-US" dirty="0" smtClean="0"/>
              <a:t> </a:t>
            </a:r>
            <a:r>
              <a:rPr lang="en-US" sz="2800" dirty="0">
                <a:latin typeface="Arial" panose="020B0604020202020204" pitchFamily="34" charset="0"/>
                <a:cs typeface="Arial" panose="020B0604020202020204" pitchFamily="34" charset="0"/>
              </a:rPr>
              <a:t>use</a:t>
            </a:r>
            <a:r>
              <a:rPr lang="en-US" dirty="0" smtClean="0"/>
              <a:t> </a:t>
            </a:r>
            <a:r>
              <a:rPr lang="en-US" sz="2800" dirty="0">
                <a:latin typeface="Arial" panose="020B0604020202020204" pitchFamily="34" charset="0"/>
                <a:cs typeface="Arial" panose="020B0604020202020204" pitchFamily="34" charset="0"/>
              </a:rPr>
              <a:t>among</a:t>
            </a:r>
            <a:r>
              <a:rPr lang="en-US" dirty="0" smtClean="0"/>
              <a:t> </a:t>
            </a:r>
            <a:r>
              <a:rPr lang="en-US" sz="2800" dirty="0">
                <a:latin typeface="Arial" panose="020B0604020202020204" pitchFamily="34" charset="0"/>
                <a:cs typeface="Arial" panose="020B0604020202020204" pitchFamily="34" charset="0"/>
              </a:rPr>
              <a:t>adolescent</a:t>
            </a:r>
            <a:r>
              <a:rPr lang="en-US" dirty="0" smtClean="0"/>
              <a:t> </a:t>
            </a:r>
            <a:r>
              <a:rPr lang="en-US" sz="2800" dirty="0">
                <a:latin typeface="Arial" panose="020B0604020202020204" pitchFamily="34" charset="0"/>
                <a:cs typeface="Arial" panose="020B0604020202020204" pitchFamily="34" charset="0"/>
              </a:rPr>
              <a:t>girls</a:t>
            </a:r>
            <a:endParaRPr lang="en-US" sz="2800" dirty="0">
              <a:latin typeface="Arial" panose="020B0604020202020204" pitchFamily="34" charset="0"/>
              <a:cs typeface="Arial" panose="020B0604020202020204" pitchFamily="34" charset="0"/>
            </a:endParaRPr>
          </a:p>
        </p:txBody>
      </p:sp>
      <p:sp>
        <p:nvSpPr>
          <p:cNvPr id="5" name="Content Placeholder 4"/>
          <p:cNvSpPr>
            <a:spLocks noGrp="1"/>
          </p:cNvSpPr>
          <p:nvPr>
            <p:ph sz="half" idx="2"/>
          </p:nvPr>
        </p:nvSpPr>
        <p:spPr>
          <a:xfrm>
            <a:off x="5237179" y="813171"/>
            <a:ext cx="3906821" cy="3345171"/>
          </a:xfrm>
        </p:spPr>
        <p:txBody>
          <a:bodyPr/>
          <a:lstStyle/>
          <a:p>
            <a:pPr>
              <a:spcBef>
                <a:spcPts val="1800"/>
              </a:spcBef>
              <a:spcAft>
                <a:spcPts val="1800"/>
              </a:spcAft>
            </a:pPr>
            <a:r>
              <a:rPr lang="en-US" sz="2000" dirty="0">
                <a:solidFill>
                  <a:schemeClr val="tx1"/>
                </a:solidFill>
                <a:latin typeface="Arial" panose="020B0604020202020204" pitchFamily="34" charset="0"/>
                <a:cs typeface="Arial" panose="020B0604020202020204" pitchFamily="34" charset="0"/>
              </a:rPr>
              <a:t>Perceived social approval is a key determinant of FP use</a:t>
            </a:r>
          </a:p>
          <a:p>
            <a:pPr>
              <a:spcBef>
                <a:spcPts val="1800"/>
              </a:spcBef>
              <a:spcAft>
                <a:spcPts val="1800"/>
              </a:spcAft>
            </a:pPr>
            <a:r>
              <a:rPr lang="en-US" sz="2000" dirty="0" smtClean="0">
                <a:solidFill>
                  <a:schemeClr val="tx1"/>
                </a:solidFill>
                <a:latin typeface="Arial" panose="020B0604020202020204" pitchFamily="34" charset="0"/>
                <a:cs typeface="Arial" panose="020B0604020202020204" pitchFamily="34" charset="0"/>
              </a:rPr>
              <a:t>Decision on FP use made by  </a:t>
            </a:r>
            <a:r>
              <a:rPr lang="en-US" sz="2000" dirty="0">
                <a:solidFill>
                  <a:schemeClr val="tx1"/>
                </a:solidFill>
                <a:latin typeface="Arial" panose="020B0604020202020204" pitchFamily="34" charset="0"/>
                <a:cs typeface="Arial" panose="020B0604020202020204" pitchFamily="34" charset="0"/>
              </a:rPr>
              <a:t>their mothers and boyfriends</a:t>
            </a:r>
          </a:p>
          <a:p>
            <a:pPr>
              <a:spcBef>
                <a:spcPts val="1800"/>
              </a:spcBef>
              <a:spcAft>
                <a:spcPts val="1800"/>
              </a:spcAft>
            </a:pPr>
            <a:r>
              <a:rPr lang="en-US" sz="2000" dirty="0" smtClean="0">
                <a:solidFill>
                  <a:schemeClr val="tx1"/>
                </a:solidFill>
                <a:latin typeface="Arial" panose="020B0604020202020204" pitchFamily="34" charset="0"/>
                <a:cs typeface="Arial" panose="020B0604020202020204" pitchFamily="34" charset="0"/>
              </a:rPr>
              <a:t>Some adolescents don’t have social networks to approve </a:t>
            </a:r>
            <a:r>
              <a:rPr lang="en-US" sz="2000" dirty="0">
                <a:solidFill>
                  <a:schemeClr val="tx1"/>
                </a:solidFill>
                <a:latin typeface="Arial" panose="020B0604020202020204" pitchFamily="34" charset="0"/>
                <a:cs typeface="Arial" panose="020B0604020202020204" pitchFamily="34" charset="0"/>
              </a:rPr>
              <a:t>of their FP use</a:t>
            </a:r>
          </a:p>
          <a:p>
            <a:pPr>
              <a:spcBef>
                <a:spcPts val="1800"/>
              </a:spcBef>
              <a:spcAft>
                <a:spcPts val="1800"/>
              </a:spcAft>
            </a:pPr>
            <a:endParaRPr lang="en-US" sz="2000" dirty="0">
              <a:solidFill>
                <a:schemeClr val="tx1"/>
              </a:solidFill>
              <a:latin typeface="Arial" panose="020B0604020202020204" pitchFamily="34" charset="0"/>
              <a:cs typeface="Arial" panose="020B0604020202020204" pitchFamily="34" charset="0"/>
            </a:endParaRPr>
          </a:p>
        </p:txBody>
      </p:sp>
      <p:graphicFrame>
        <p:nvGraphicFramePr>
          <p:cNvPr id="4" name="Chart 3"/>
          <p:cNvGraphicFramePr>
            <a:graphicFrameLocks/>
          </p:cNvGraphicFramePr>
          <p:nvPr>
            <p:extLst>
              <p:ext uri="{D42A27DB-BD31-4B8C-83A1-F6EECF244321}">
                <p14:modId xmlns:p14="http://schemas.microsoft.com/office/powerpoint/2010/main" val="2084574111"/>
              </p:ext>
            </p:extLst>
          </p:nvPr>
        </p:nvGraphicFramePr>
        <p:xfrm>
          <a:off x="186743" y="598867"/>
          <a:ext cx="4936099" cy="367567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887245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434" y="21602"/>
            <a:ext cx="7855132" cy="800100"/>
          </a:xfrm>
        </p:spPr>
        <p:txBody>
          <a:bodyPr/>
          <a:lstStyle/>
          <a:p>
            <a:r>
              <a:rPr lang="en-US" sz="2100" dirty="0"/>
              <a:t>Reasons for NOT attending ANC</a:t>
            </a:r>
            <a:endParaRPr lang="en-US" sz="2100" dirty="0"/>
          </a:p>
        </p:txBody>
      </p:sp>
      <p:sp>
        <p:nvSpPr>
          <p:cNvPr id="4" name="Content Placeholder 3"/>
          <p:cNvSpPr>
            <a:spLocks noGrp="1"/>
          </p:cNvSpPr>
          <p:nvPr>
            <p:ph sz="half" idx="2"/>
          </p:nvPr>
        </p:nvSpPr>
        <p:spPr>
          <a:xfrm>
            <a:off x="4340646" y="291158"/>
            <a:ext cx="4803354" cy="4573332"/>
          </a:xfrm>
        </p:spPr>
        <p:txBody>
          <a:bodyPr/>
          <a:lstStyle/>
          <a:p>
            <a:pPr>
              <a:spcBef>
                <a:spcPts val="1200"/>
              </a:spcBef>
              <a:spcAft>
                <a:spcPts val="1200"/>
              </a:spcAft>
            </a:pPr>
            <a:r>
              <a:rPr lang="en-US" sz="1800" dirty="0">
                <a:solidFill>
                  <a:schemeClr val="tx1"/>
                </a:solidFill>
                <a:latin typeface="Arial" panose="020B0604020202020204" pitchFamily="34" charset="0"/>
                <a:cs typeface="Arial" panose="020B0604020202020204" pitchFamily="34" charset="0"/>
              </a:rPr>
              <a:t>Family influences against health facilities</a:t>
            </a:r>
          </a:p>
          <a:p>
            <a:pPr>
              <a:spcBef>
                <a:spcPts val="1200"/>
              </a:spcBef>
              <a:spcAft>
                <a:spcPts val="1200"/>
              </a:spcAft>
            </a:pPr>
            <a:r>
              <a:rPr lang="en-US" sz="1800" dirty="0" smtClean="0">
                <a:solidFill>
                  <a:schemeClr val="tx1"/>
                </a:solidFill>
                <a:latin typeface="Arial" panose="020B0604020202020204" pitchFamily="34" charset="0"/>
                <a:cs typeface="Arial" panose="020B0604020202020204" pitchFamily="34" charset="0"/>
              </a:rPr>
              <a:t>TBAs </a:t>
            </a:r>
            <a:r>
              <a:rPr lang="en-US" sz="1800" dirty="0">
                <a:solidFill>
                  <a:schemeClr val="tx1"/>
                </a:solidFill>
                <a:latin typeface="Arial" panose="020B0604020202020204" pitchFamily="34" charset="0"/>
                <a:cs typeface="Arial" panose="020B0604020202020204" pitchFamily="34" charset="0"/>
              </a:rPr>
              <a:t>preferred because of negative provider attitude/being slapped by </a:t>
            </a:r>
            <a:r>
              <a:rPr lang="en-US" sz="1800" dirty="0" smtClean="0">
                <a:solidFill>
                  <a:schemeClr val="tx1"/>
                </a:solidFill>
                <a:latin typeface="Arial" panose="020B0604020202020204" pitchFamily="34" charset="0"/>
                <a:cs typeface="Arial" panose="020B0604020202020204" pitchFamily="34" charset="0"/>
              </a:rPr>
              <a:t>provider</a:t>
            </a:r>
            <a:endParaRPr lang="en-US" sz="1800" dirty="0">
              <a:solidFill>
                <a:schemeClr val="tx1"/>
              </a:solidFill>
              <a:latin typeface="Arial" panose="020B0604020202020204" pitchFamily="34" charset="0"/>
              <a:cs typeface="Arial" panose="020B0604020202020204" pitchFamily="34" charset="0"/>
            </a:endParaRPr>
          </a:p>
          <a:p>
            <a:pPr>
              <a:spcBef>
                <a:spcPts val="1200"/>
              </a:spcBef>
              <a:spcAft>
                <a:spcPts val="1200"/>
              </a:spcAft>
            </a:pPr>
            <a:r>
              <a:rPr lang="en-US" sz="1800" dirty="0" smtClean="0">
                <a:solidFill>
                  <a:schemeClr val="tx1"/>
                </a:solidFill>
                <a:latin typeface="Arial" panose="020B0604020202020204" pitchFamily="34" charset="0"/>
                <a:cs typeface="Arial" panose="020B0604020202020204" pitchFamily="34" charset="0"/>
              </a:rPr>
              <a:t>Long </a:t>
            </a:r>
            <a:r>
              <a:rPr lang="en-US" sz="1800" dirty="0">
                <a:solidFill>
                  <a:schemeClr val="tx1"/>
                </a:solidFill>
                <a:latin typeface="Arial" panose="020B0604020202020204" pitchFamily="34" charset="0"/>
                <a:cs typeface="Arial" panose="020B0604020202020204" pitchFamily="34" charset="0"/>
              </a:rPr>
              <a:t>distance to facility </a:t>
            </a:r>
          </a:p>
          <a:p>
            <a:pPr>
              <a:spcBef>
                <a:spcPts val="1200"/>
              </a:spcBef>
              <a:spcAft>
                <a:spcPts val="1200"/>
              </a:spcAft>
            </a:pPr>
            <a:r>
              <a:rPr lang="en-US" sz="1800" dirty="0">
                <a:solidFill>
                  <a:schemeClr val="tx1"/>
                </a:solidFill>
                <a:latin typeface="Arial" panose="020B0604020202020204" pitchFamily="34" charset="0"/>
                <a:cs typeface="Arial" panose="020B0604020202020204" pitchFamily="34" charset="0"/>
              </a:rPr>
              <a:t>Fear of queueing with older women in health facility</a:t>
            </a:r>
          </a:p>
          <a:p>
            <a:pPr>
              <a:spcBef>
                <a:spcPts val="1200"/>
              </a:spcBef>
              <a:spcAft>
                <a:spcPts val="1200"/>
              </a:spcAft>
            </a:pPr>
            <a:r>
              <a:rPr lang="en-US" sz="1800" dirty="0">
                <a:solidFill>
                  <a:schemeClr val="tx1"/>
                </a:solidFill>
                <a:latin typeface="Arial" panose="020B0604020202020204" pitchFamily="34" charset="0"/>
                <a:cs typeface="Arial" panose="020B0604020202020204" pitchFamily="34" charset="0"/>
              </a:rPr>
              <a:t>Fear of disclosing pregnancy to harsh relatives</a:t>
            </a:r>
          </a:p>
          <a:p>
            <a:pPr>
              <a:spcBef>
                <a:spcPts val="1200"/>
              </a:spcBef>
              <a:spcAft>
                <a:spcPts val="1200"/>
              </a:spcAft>
            </a:pPr>
            <a:r>
              <a:rPr lang="en-US" sz="1800" dirty="0">
                <a:solidFill>
                  <a:schemeClr val="tx1"/>
                </a:solidFill>
                <a:latin typeface="Arial" panose="020B0604020202020204" pitchFamily="34" charset="0"/>
                <a:cs typeface="Arial" panose="020B0604020202020204" pitchFamily="34" charset="0"/>
              </a:rPr>
              <a:t>Religious </a:t>
            </a:r>
            <a:r>
              <a:rPr lang="en-US" sz="1800" dirty="0" smtClean="0">
                <a:solidFill>
                  <a:schemeClr val="tx1"/>
                </a:solidFill>
                <a:latin typeface="Arial" panose="020B0604020202020204" pitchFamily="34" charset="0"/>
                <a:cs typeface="Arial" panose="020B0604020202020204" pitchFamily="34" charset="0"/>
              </a:rPr>
              <a:t>beliefs against hospitals</a:t>
            </a:r>
            <a:endParaRPr lang="en-US" sz="1800" dirty="0">
              <a:solidFill>
                <a:schemeClr val="tx1"/>
              </a:solidFill>
              <a:latin typeface="Arial" panose="020B0604020202020204" pitchFamily="34" charset="0"/>
              <a:cs typeface="Arial" panose="020B0604020202020204" pitchFamily="34" charset="0"/>
            </a:endParaRPr>
          </a:p>
          <a:p>
            <a:pPr>
              <a:spcBef>
                <a:spcPts val="1200"/>
              </a:spcBef>
              <a:spcAft>
                <a:spcPts val="1200"/>
              </a:spcAft>
            </a:pPr>
            <a:r>
              <a:rPr lang="en-US" sz="1800" dirty="0">
                <a:solidFill>
                  <a:schemeClr val="tx1"/>
                </a:solidFill>
                <a:latin typeface="Arial" panose="020B0604020202020204" pitchFamily="34" charset="0"/>
                <a:cs typeface="Arial" panose="020B0604020202020204" pitchFamily="34" charset="0"/>
              </a:rPr>
              <a:t>Long waiting times in health facility </a:t>
            </a:r>
          </a:p>
          <a:p>
            <a:pPr>
              <a:spcBef>
                <a:spcPts val="1200"/>
              </a:spcBef>
              <a:spcAft>
                <a:spcPts val="1200"/>
              </a:spcAft>
            </a:pPr>
            <a:endParaRPr lang="en-US" sz="1800" dirty="0">
              <a:solidFill>
                <a:schemeClr val="tx1"/>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a:xfrm>
            <a:off x="8499566" y="4727568"/>
            <a:ext cx="571500" cy="273844"/>
          </a:xfrm>
        </p:spPr>
        <p:txBody>
          <a:bodyPr/>
          <a:lstStyle/>
          <a:p>
            <a:pPr defTabSz="685800">
              <a:buClrTx/>
            </a:pPr>
            <a:fld id="{66D7C2A8-3574-48AF-9B9F-6538CE887783}" type="slidenum">
              <a:rPr lang="en-IE" sz="1350" b="1" kern="1200">
                <a:solidFill>
                  <a:srgbClr val="26CAD3"/>
                </a:solidFill>
                <a:latin typeface="Calibri"/>
                <a:ea typeface="+mn-ea"/>
                <a:cs typeface="+mn-cs"/>
              </a:rPr>
              <a:pPr defTabSz="685800">
                <a:buClrTx/>
              </a:pPr>
              <a:t>14</a:t>
            </a:fld>
            <a:endParaRPr lang="en-IE" sz="1350" b="1" kern="1200" dirty="0">
              <a:solidFill>
                <a:srgbClr val="26CAD3"/>
              </a:solidFill>
              <a:latin typeface="Calibri"/>
              <a:ea typeface="+mn-ea"/>
              <a:cs typeface="+mn-cs"/>
            </a:endParaRPr>
          </a:p>
        </p:txBody>
      </p:sp>
      <p:pic>
        <p:nvPicPr>
          <p:cNvPr id="9" name="Picture 8"/>
          <p:cNvPicPr>
            <a:picLocks noChangeAspect="1"/>
          </p:cNvPicPr>
          <p:nvPr/>
        </p:nvPicPr>
        <p:blipFill>
          <a:blip r:embed="rId2"/>
          <a:stretch>
            <a:fillRect/>
          </a:stretch>
        </p:blipFill>
        <p:spPr>
          <a:xfrm>
            <a:off x="291417" y="1420346"/>
            <a:ext cx="3779848" cy="2517908"/>
          </a:xfrm>
          <a:prstGeom prst="rect">
            <a:avLst/>
          </a:prstGeom>
        </p:spPr>
      </p:pic>
    </p:spTree>
    <p:extLst>
      <p:ext uri="{BB962C8B-B14F-4D97-AF65-F5344CB8AC3E}">
        <p14:creationId xmlns:p14="http://schemas.microsoft.com/office/powerpoint/2010/main" val="39325659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6"/>
          <p:cNvSpPr txBox="1">
            <a:spLocks noGrp="1"/>
          </p:cNvSpPr>
          <p:nvPr>
            <p:ph type="title"/>
          </p:nvPr>
        </p:nvSpPr>
        <p:spPr>
          <a:xfrm>
            <a:off x="249435" y="790208"/>
            <a:ext cx="8631600" cy="3835500"/>
          </a:xfrm>
          <a:prstGeom prst="rect">
            <a:avLst/>
          </a:prstGeom>
        </p:spPr>
        <p:txBody>
          <a:bodyPr spcFirstLastPara="1" wrap="square" lIns="91425" tIns="91425" rIns="91425" bIns="91425" anchor="t" anchorCtr="0">
            <a:noAutofit/>
          </a:bodyPr>
          <a:lstStyle/>
          <a:p>
            <a:pPr lvl="0"/>
            <a:r>
              <a:rPr lang="en-US" sz="2400" i="1" dirty="0">
                <a:solidFill>
                  <a:schemeClr val="tx1"/>
                </a:solidFill>
                <a:latin typeface="Arial" panose="020B0604020202020204" pitchFamily="34" charset="0"/>
                <a:cs typeface="Arial" panose="020B0604020202020204" pitchFamily="34" charset="0"/>
              </a:rPr>
              <a:t>“Some people told me that it [seeking ANC] was hard. They were telling me many things; that I was going to be questioned a lot. They ask a lot of questions and some you cannot even answer. So, it is them that made me more scared and that is why I did not come to the clinic early.”</a:t>
            </a:r>
            <a:endParaRPr sz="2400" dirty="0">
              <a:solidFill>
                <a:schemeClr val="accent5"/>
              </a:solidFill>
            </a:endParaRPr>
          </a:p>
        </p:txBody>
      </p:sp>
      <p:grpSp>
        <p:nvGrpSpPr>
          <p:cNvPr id="94" name="Google Shape;94;p16"/>
          <p:cNvGrpSpPr/>
          <p:nvPr/>
        </p:nvGrpSpPr>
        <p:grpSpPr>
          <a:xfrm>
            <a:off x="6747723" y="2699932"/>
            <a:ext cx="2212050" cy="2513020"/>
            <a:chOff x="6803275" y="419419"/>
            <a:chExt cx="2212050" cy="2513020"/>
          </a:xfrm>
        </p:grpSpPr>
        <p:pic>
          <p:nvPicPr>
            <p:cNvPr id="95" name="Google Shape;95;p16"/>
            <p:cNvPicPr preferRelativeResize="0"/>
            <p:nvPr/>
          </p:nvPicPr>
          <p:blipFill>
            <a:blip r:embed="rId3">
              <a:alphaModFix/>
            </a:blip>
            <a:stretch>
              <a:fillRect/>
            </a:stretch>
          </p:blipFill>
          <p:spPr>
            <a:xfrm>
              <a:off x="6803275" y="427445"/>
              <a:ext cx="2212050" cy="2504994"/>
            </a:xfrm>
            <a:prstGeom prst="rect">
              <a:avLst/>
            </a:prstGeom>
            <a:noFill/>
            <a:ln>
              <a:noFill/>
            </a:ln>
          </p:spPr>
        </p:pic>
        <p:pic>
          <p:nvPicPr>
            <p:cNvPr id="96" name="Google Shape;96;p16" descr="Piece of duct tape sticking a note to the slide"/>
            <p:cNvPicPr preferRelativeResize="0"/>
            <p:nvPr/>
          </p:nvPicPr>
          <p:blipFill rotWithShape="1">
            <a:blip r:embed="rId4">
              <a:alphaModFix/>
            </a:blip>
            <a:srcRect l="9244" t="5926" r="2118" b="10011"/>
            <a:stretch/>
          </p:blipFill>
          <p:spPr>
            <a:xfrm rot="154826">
              <a:off x="7370663" y="419419"/>
              <a:ext cx="1077273" cy="382687"/>
            </a:xfrm>
            <a:prstGeom prst="rect">
              <a:avLst/>
            </a:prstGeom>
            <a:noFill/>
            <a:ln>
              <a:noFill/>
            </a:ln>
          </p:spPr>
        </p:pic>
        <p:sp>
          <p:nvSpPr>
            <p:cNvPr id="97" name="Google Shape;97;p16"/>
            <p:cNvSpPr txBox="1"/>
            <p:nvPr/>
          </p:nvSpPr>
          <p:spPr>
            <a:xfrm>
              <a:off x="7007587" y="858246"/>
              <a:ext cx="1929000" cy="2004000"/>
            </a:xfrm>
            <a:prstGeom prst="rect">
              <a:avLst/>
            </a:prstGeom>
            <a:noFill/>
            <a:ln>
              <a:noFill/>
            </a:ln>
          </p:spPr>
          <p:txBody>
            <a:bodyPr spcFirstLastPara="1" wrap="square" lIns="91425" tIns="91425" rIns="91425" bIns="91425" anchor="t" anchorCtr="0">
              <a:noAutofit/>
            </a:bodyPr>
            <a:lstStyle/>
            <a:p>
              <a:pPr lvl="0">
                <a:spcBef>
                  <a:spcPts val="800"/>
                </a:spcBef>
                <a:buClr>
                  <a:schemeClr val="dk2"/>
                </a:buClr>
                <a:buSzPts val="1100"/>
              </a:pPr>
              <a:r>
                <a:rPr lang="en-US" sz="2400" b="1" dirty="0" smtClean="0">
                  <a:solidFill>
                    <a:schemeClr val="dk2"/>
                  </a:solidFill>
                  <a:latin typeface="Arial" panose="020B0604020202020204" pitchFamily="34" charset="0"/>
                  <a:ea typeface="Raleway"/>
                  <a:cs typeface="Arial" panose="020B0604020202020204" pitchFamily="34" charset="0"/>
                  <a:sym typeface="Raleway"/>
                </a:rPr>
                <a:t>15-18 </a:t>
              </a:r>
              <a:r>
                <a:rPr lang="en-US" sz="2400" b="1" dirty="0">
                  <a:solidFill>
                    <a:schemeClr val="dk2"/>
                  </a:solidFill>
                  <a:latin typeface="Arial" panose="020B0604020202020204" pitchFamily="34" charset="0"/>
                  <a:ea typeface="Raleway"/>
                  <a:cs typeface="Arial" panose="020B0604020202020204" pitchFamily="34" charset="0"/>
                  <a:sym typeface="Raleway"/>
                </a:rPr>
                <a:t>female user Kisumu)</a:t>
              </a:r>
              <a:endParaRPr lang="en-US" sz="2400" b="1" dirty="0">
                <a:solidFill>
                  <a:schemeClr val="dk2"/>
                </a:solidFill>
                <a:latin typeface="Arial" panose="020B0604020202020204" pitchFamily="34" charset="0"/>
                <a:ea typeface="Raleway"/>
                <a:cs typeface="Arial" panose="020B0604020202020204" pitchFamily="34" charset="0"/>
                <a:sym typeface="Raleway"/>
              </a:endParaRPr>
            </a:p>
          </p:txBody>
        </p:sp>
      </p:grpSp>
      <p:sp>
        <p:nvSpPr>
          <p:cNvPr id="7" name="Rectangle 2"/>
          <p:cNvSpPr txBox="1">
            <a:spLocks noChangeArrowheads="1"/>
          </p:cNvSpPr>
          <p:nvPr/>
        </p:nvSpPr>
        <p:spPr>
          <a:xfrm>
            <a:off x="562549" y="0"/>
            <a:ext cx="8339079" cy="800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4800"/>
              <a:buFont typeface="Raleway"/>
              <a:buNone/>
              <a:defRPr sz="4800" b="1" i="0" u="none" strike="noStrike" cap="none">
                <a:solidFill>
                  <a:schemeClr val="lt1"/>
                </a:solidFill>
                <a:latin typeface="Raleway"/>
                <a:ea typeface="Raleway"/>
                <a:cs typeface="Raleway"/>
                <a:sym typeface="Raleway"/>
              </a:defRPr>
            </a:lvl1pPr>
            <a:lvl2pPr marR="0" lvl="1" algn="l" rtl="0">
              <a:lnSpc>
                <a:spcPct val="100000"/>
              </a:lnSpc>
              <a:spcBef>
                <a:spcPts val="0"/>
              </a:spcBef>
              <a:spcAft>
                <a:spcPts val="0"/>
              </a:spcAft>
              <a:buClr>
                <a:schemeClr val="lt1"/>
              </a:buClr>
              <a:buSzPts val="4800"/>
              <a:buFont typeface="Raleway"/>
              <a:buNone/>
              <a:defRPr sz="4800" b="1" i="0" u="none" strike="noStrike" cap="none">
                <a:solidFill>
                  <a:schemeClr val="lt1"/>
                </a:solidFill>
                <a:latin typeface="Raleway"/>
                <a:ea typeface="Raleway"/>
                <a:cs typeface="Raleway"/>
                <a:sym typeface="Raleway"/>
              </a:defRPr>
            </a:lvl2pPr>
            <a:lvl3pPr marR="0" lvl="2" algn="l" rtl="0">
              <a:lnSpc>
                <a:spcPct val="100000"/>
              </a:lnSpc>
              <a:spcBef>
                <a:spcPts val="0"/>
              </a:spcBef>
              <a:spcAft>
                <a:spcPts val="0"/>
              </a:spcAft>
              <a:buClr>
                <a:schemeClr val="lt1"/>
              </a:buClr>
              <a:buSzPts val="4800"/>
              <a:buFont typeface="Raleway"/>
              <a:buNone/>
              <a:defRPr sz="4800" b="1" i="0" u="none" strike="noStrike" cap="none">
                <a:solidFill>
                  <a:schemeClr val="lt1"/>
                </a:solidFill>
                <a:latin typeface="Raleway"/>
                <a:ea typeface="Raleway"/>
                <a:cs typeface="Raleway"/>
                <a:sym typeface="Raleway"/>
              </a:defRPr>
            </a:lvl3pPr>
            <a:lvl4pPr marR="0" lvl="3" algn="l" rtl="0">
              <a:lnSpc>
                <a:spcPct val="100000"/>
              </a:lnSpc>
              <a:spcBef>
                <a:spcPts val="0"/>
              </a:spcBef>
              <a:spcAft>
                <a:spcPts val="0"/>
              </a:spcAft>
              <a:buClr>
                <a:schemeClr val="lt1"/>
              </a:buClr>
              <a:buSzPts val="4800"/>
              <a:buFont typeface="Raleway"/>
              <a:buNone/>
              <a:defRPr sz="4800" b="1" i="0" u="none" strike="noStrike" cap="none">
                <a:solidFill>
                  <a:schemeClr val="lt1"/>
                </a:solidFill>
                <a:latin typeface="Raleway"/>
                <a:ea typeface="Raleway"/>
                <a:cs typeface="Raleway"/>
                <a:sym typeface="Raleway"/>
              </a:defRPr>
            </a:lvl4pPr>
            <a:lvl5pPr marR="0" lvl="4" algn="l" rtl="0">
              <a:lnSpc>
                <a:spcPct val="100000"/>
              </a:lnSpc>
              <a:spcBef>
                <a:spcPts val="0"/>
              </a:spcBef>
              <a:spcAft>
                <a:spcPts val="0"/>
              </a:spcAft>
              <a:buClr>
                <a:schemeClr val="lt1"/>
              </a:buClr>
              <a:buSzPts val="4800"/>
              <a:buFont typeface="Raleway"/>
              <a:buNone/>
              <a:defRPr sz="4800" b="1" i="0" u="none" strike="noStrike" cap="none">
                <a:solidFill>
                  <a:schemeClr val="lt1"/>
                </a:solidFill>
                <a:latin typeface="Raleway"/>
                <a:ea typeface="Raleway"/>
                <a:cs typeface="Raleway"/>
                <a:sym typeface="Raleway"/>
              </a:defRPr>
            </a:lvl5pPr>
            <a:lvl6pPr marR="0" lvl="5" algn="l" rtl="0">
              <a:lnSpc>
                <a:spcPct val="100000"/>
              </a:lnSpc>
              <a:spcBef>
                <a:spcPts val="0"/>
              </a:spcBef>
              <a:spcAft>
                <a:spcPts val="0"/>
              </a:spcAft>
              <a:buClr>
                <a:schemeClr val="lt1"/>
              </a:buClr>
              <a:buSzPts val="4800"/>
              <a:buFont typeface="Raleway"/>
              <a:buNone/>
              <a:defRPr sz="4800" b="1" i="0" u="none" strike="noStrike" cap="none">
                <a:solidFill>
                  <a:schemeClr val="lt1"/>
                </a:solidFill>
                <a:latin typeface="Raleway"/>
                <a:ea typeface="Raleway"/>
                <a:cs typeface="Raleway"/>
                <a:sym typeface="Raleway"/>
              </a:defRPr>
            </a:lvl6pPr>
            <a:lvl7pPr marR="0" lvl="6" algn="l" rtl="0">
              <a:lnSpc>
                <a:spcPct val="100000"/>
              </a:lnSpc>
              <a:spcBef>
                <a:spcPts val="0"/>
              </a:spcBef>
              <a:spcAft>
                <a:spcPts val="0"/>
              </a:spcAft>
              <a:buClr>
                <a:schemeClr val="lt1"/>
              </a:buClr>
              <a:buSzPts val="4800"/>
              <a:buFont typeface="Raleway"/>
              <a:buNone/>
              <a:defRPr sz="4800" b="1" i="0" u="none" strike="noStrike" cap="none">
                <a:solidFill>
                  <a:schemeClr val="lt1"/>
                </a:solidFill>
                <a:latin typeface="Raleway"/>
                <a:ea typeface="Raleway"/>
                <a:cs typeface="Raleway"/>
                <a:sym typeface="Raleway"/>
              </a:defRPr>
            </a:lvl7pPr>
            <a:lvl8pPr marR="0" lvl="7" algn="l" rtl="0">
              <a:lnSpc>
                <a:spcPct val="100000"/>
              </a:lnSpc>
              <a:spcBef>
                <a:spcPts val="0"/>
              </a:spcBef>
              <a:spcAft>
                <a:spcPts val="0"/>
              </a:spcAft>
              <a:buClr>
                <a:schemeClr val="lt1"/>
              </a:buClr>
              <a:buSzPts val="4800"/>
              <a:buFont typeface="Raleway"/>
              <a:buNone/>
              <a:defRPr sz="4800" b="1" i="0" u="none" strike="noStrike" cap="none">
                <a:solidFill>
                  <a:schemeClr val="lt1"/>
                </a:solidFill>
                <a:latin typeface="Raleway"/>
                <a:ea typeface="Raleway"/>
                <a:cs typeface="Raleway"/>
                <a:sym typeface="Raleway"/>
              </a:defRPr>
            </a:lvl8pPr>
            <a:lvl9pPr marR="0" lvl="8" algn="l" rtl="0">
              <a:lnSpc>
                <a:spcPct val="100000"/>
              </a:lnSpc>
              <a:spcBef>
                <a:spcPts val="0"/>
              </a:spcBef>
              <a:spcAft>
                <a:spcPts val="0"/>
              </a:spcAft>
              <a:buClr>
                <a:schemeClr val="lt1"/>
              </a:buClr>
              <a:buSzPts val="4800"/>
              <a:buFont typeface="Raleway"/>
              <a:buNone/>
              <a:defRPr sz="4800" b="1" i="0" u="none" strike="noStrike" cap="none">
                <a:solidFill>
                  <a:schemeClr val="lt1"/>
                </a:solidFill>
                <a:latin typeface="Raleway"/>
                <a:ea typeface="Raleway"/>
                <a:cs typeface="Raleway"/>
                <a:sym typeface="Raleway"/>
              </a:defRPr>
            </a:lvl9pPr>
          </a:lstStyle>
          <a:p>
            <a:r>
              <a:rPr lang="en-US" altLang="en-US" sz="2800" dirty="0" smtClean="0">
                <a:latin typeface="Arial" panose="020B0604020202020204" pitchFamily="34" charset="0"/>
                <a:cs typeface="Arial" panose="020B0604020202020204" pitchFamily="34" charset="0"/>
              </a:rPr>
              <a:t>Utilization of Antenatal Care (ANC)</a:t>
            </a:r>
            <a:endParaRPr lang="en-US" altLang="en-US" sz="28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583" y="2930"/>
            <a:ext cx="7789817" cy="800100"/>
          </a:xfrm>
        </p:spPr>
        <p:txBody>
          <a:bodyPr/>
          <a:lstStyle/>
          <a:p>
            <a:r>
              <a:rPr lang="en-US" sz="2100" dirty="0" smtClean="0"/>
              <a:t>Disrespect and abuse during </a:t>
            </a:r>
            <a:r>
              <a:rPr lang="en-US" sz="2100" dirty="0"/>
              <a:t>delivery</a:t>
            </a:r>
          </a:p>
        </p:txBody>
      </p:sp>
      <p:sp>
        <p:nvSpPr>
          <p:cNvPr id="4" name="Slide Number Placeholder 3"/>
          <p:cNvSpPr>
            <a:spLocks noGrp="1"/>
          </p:cNvSpPr>
          <p:nvPr>
            <p:ph type="sldNum" sz="quarter" idx="12"/>
          </p:nvPr>
        </p:nvSpPr>
        <p:spPr/>
        <p:txBody>
          <a:bodyPr/>
          <a:lstStyle/>
          <a:p>
            <a:pPr defTabSz="685800">
              <a:buClrTx/>
            </a:pPr>
            <a:fld id="{66D7C2A8-3574-48AF-9B9F-6538CE887783}" type="slidenum">
              <a:rPr lang="en-IE" kern="1200">
                <a:solidFill>
                  <a:srgbClr val="26CAD3"/>
                </a:solidFill>
                <a:latin typeface="Calibri"/>
                <a:ea typeface="+mn-ea"/>
                <a:cs typeface="+mn-cs"/>
              </a:rPr>
              <a:pPr defTabSz="685800">
                <a:buClrTx/>
              </a:pPr>
              <a:t>16</a:t>
            </a:fld>
            <a:endParaRPr lang="en-IE" kern="1200">
              <a:solidFill>
                <a:srgbClr val="26CAD3"/>
              </a:solidFill>
              <a:latin typeface="Calibri"/>
              <a:ea typeface="+mn-ea"/>
              <a:cs typeface="+mn-cs"/>
            </a:endParaRPr>
          </a:p>
        </p:txBody>
      </p:sp>
      <p:sp>
        <p:nvSpPr>
          <p:cNvPr id="5" name="Content Placeholder 2"/>
          <p:cNvSpPr>
            <a:spLocks noGrp="1"/>
          </p:cNvSpPr>
          <p:nvPr>
            <p:ph idx="1"/>
          </p:nvPr>
        </p:nvSpPr>
        <p:spPr>
          <a:xfrm>
            <a:off x="350859" y="590996"/>
            <a:ext cx="8577263" cy="4191000"/>
          </a:xfrm>
        </p:spPr>
        <p:txBody>
          <a:bodyPr>
            <a:noAutofit/>
          </a:bodyPr>
          <a:lstStyle/>
          <a:p>
            <a:pPr marL="82296" indent="0">
              <a:buNone/>
            </a:pPr>
            <a:endParaRPr lang="en-US" sz="2400" dirty="0">
              <a:solidFill>
                <a:schemeClr val="tx1"/>
              </a:solidFill>
              <a:latin typeface="Arial" panose="020B0604020202020204" pitchFamily="34" charset="0"/>
              <a:cs typeface="Arial" panose="020B0604020202020204" pitchFamily="34" charset="0"/>
            </a:endParaRPr>
          </a:p>
          <a:p>
            <a:pPr marL="82296" indent="0">
              <a:buNone/>
            </a:pPr>
            <a:endParaRPr lang="en-US" sz="2400" dirty="0">
              <a:solidFill>
                <a:schemeClr val="tx1"/>
              </a:solidFill>
              <a:latin typeface="Arial" panose="020B0604020202020204" pitchFamily="34" charset="0"/>
              <a:cs typeface="Arial" panose="020B0604020202020204" pitchFamily="34" charset="0"/>
            </a:endParaRPr>
          </a:p>
          <a:p>
            <a:pPr marL="82296" indent="0" algn="ctr">
              <a:buNone/>
            </a:pPr>
            <a:r>
              <a:rPr lang="en-US" sz="2000" i="1" dirty="0">
                <a:solidFill>
                  <a:schemeClr val="tx1"/>
                </a:solidFill>
                <a:latin typeface="Arial" panose="020B0604020202020204" pitchFamily="34" charset="0"/>
                <a:cs typeface="Arial" panose="020B0604020202020204" pitchFamily="34" charset="0"/>
              </a:rPr>
              <a:t>“She </a:t>
            </a:r>
            <a:r>
              <a:rPr lang="en-US" sz="2000" i="1" dirty="0">
                <a:solidFill>
                  <a:schemeClr val="tx1"/>
                </a:solidFill>
                <a:latin typeface="Arial" panose="020B0604020202020204" pitchFamily="34" charset="0"/>
                <a:cs typeface="Arial" panose="020B0604020202020204" pitchFamily="34" charset="0"/>
              </a:rPr>
              <a:t>acts very harsh. She will tell you, </a:t>
            </a:r>
            <a:r>
              <a:rPr lang="en-US" sz="2000" i="1" dirty="0">
                <a:solidFill>
                  <a:schemeClr val="tx1"/>
                </a:solidFill>
                <a:latin typeface="Arial" panose="020B0604020202020204" pitchFamily="34" charset="0"/>
                <a:cs typeface="Arial" panose="020B0604020202020204" pitchFamily="34" charset="0"/>
              </a:rPr>
              <a:t>‘Can </a:t>
            </a:r>
            <a:r>
              <a:rPr lang="en-US" sz="2000" i="1" dirty="0">
                <a:solidFill>
                  <a:schemeClr val="tx1"/>
                </a:solidFill>
                <a:latin typeface="Arial" panose="020B0604020202020204" pitchFamily="34" charset="0"/>
                <a:cs typeface="Arial" panose="020B0604020202020204" pitchFamily="34" charset="0"/>
              </a:rPr>
              <a:t>you climb here, you are not the first to give birth. Sit here</a:t>
            </a:r>
            <a:r>
              <a:rPr lang="en-US" sz="2000" i="1" dirty="0">
                <a:solidFill>
                  <a:schemeClr val="tx1"/>
                </a:solidFill>
                <a:latin typeface="Arial" panose="020B0604020202020204" pitchFamily="34" charset="0"/>
                <a:cs typeface="Arial" panose="020B0604020202020204" pitchFamily="34" charset="0"/>
              </a:rPr>
              <a:t>.’ ... </a:t>
            </a:r>
            <a:r>
              <a:rPr lang="en-US" sz="2000" i="1" dirty="0">
                <a:solidFill>
                  <a:schemeClr val="tx1"/>
                </a:solidFill>
                <a:latin typeface="Arial" panose="020B0604020202020204" pitchFamily="34" charset="0"/>
                <a:cs typeface="Arial" panose="020B0604020202020204" pitchFamily="34" charset="0"/>
              </a:rPr>
              <a:t>More so, the young girls are mistreated very much… They tell you, </a:t>
            </a:r>
            <a:r>
              <a:rPr lang="en-US" sz="2000" i="1" dirty="0">
                <a:solidFill>
                  <a:schemeClr val="tx1"/>
                </a:solidFill>
                <a:latin typeface="Arial" panose="020B0604020202020204" pitchFamily="34" charset="0"/>
                <a:cs typeface="Arial" panose="020B0604020202020204" pitchFamily="34" charset="0"/>
              </a:rPr>
              <a:t>‘Am </a:t>
            </a:r>
            <a:r>
              <a:rPr lang="en-US" sz="2000" i="1" dirty="0">
                <a:solidFill>
                  <a:schemeClr val="tx1"/>
                </a:solidFill>
                <a:latin typeface="Arial" panose="020B0604020202020204" pitchFamily="34" charset="0"/>
                <a:cs typeface="Arial" panose="020B0604020202020204" pitchFamily="34" charset="0"/>
              </a:rPr>
              <a:t>I the one that advised you to be pregnant</a:t>
            </a:r>
            <a:r>
              <a:rPr lang="en-US" sz="2000" i="1" dirty="0">
                <a:solidFill>
                  <a:schemeClr val="tx1"/>
                </a:solidFill>
                <a:latin typeface="Arial" panose="020B0604020202020204" pitchFamily="34" charset="0"/>
                <a:cs typeface="Arial" panose="020B0604020202020204" pitchFamily="34" charset="0"/>
              </a:rPr>
              <a:t>?’ </a:t>
            </a:r>
            <a:r>
              <a:rPr lang="en-US" sz="2000" i="1" dirty="0">
                <a:solidFill>
                  <a:schemeClr val="tx1"/>
                </a:solidFill>
                <a:latin typeface="Arial" panose="020B0604020202020204" pitchFamily="34" charset="0"/>
                <a:cs typeface="Arial" panose="020B0604020202020204" pitchFamily="34" charset="0"/>
              </a:rPr>
              <a:t>She talks very harshly so that you become discouraged in the process of </a:t>
            </a:r>
            <a:r>
              <a:rPr lang="en-US" sz="2000" i="1" dirty="0">
                <a:solidFill>
                  <a:schemeClr val="tx1"/>
                </a:solidFill>
                <a:latin typeface="Arial" panose="020B0604020202020204" pitchFamily="34" charset="0"/>
                <a:cs typeface="Arial" panose="020B0604020202020204" pitchFamily="34" charset="0"/>
              </a:rPr>
              <a:t>delivery.”</a:t>
            </a:r>
            <a:r>
              <a:rPr lang="en-US" sz="2000" dirty="0">
                <a:solidFill>
                  <a:schemeClr val="tx1"/>
                </a:solidFill>
                <a:latin typeface="Arial" panose="020B0604020202020204" pitchFamily="34" charset="0"/>
                <a:cs typeface="Arial" panose="020B0604020202020204" pitchFamily="34" charset="0"/>
              </a:rPr>
              <a:t> </a:t>
            </a:r>
            <a:r>
              <a:rPr lang="en-US" sz="2000" b="1" dirty="0">
                <a:solidFill>
                  <a:schemeClr val="tx1"/>
                </a:solidFill>
                <a:latin typeface="Arial" panose="020B0604020202020204" pitchFamily="34" charset="0"/>
                <a:cs typeface="Arial" panose="020B0604020202020204" pitchFamily="34" charset="0"/>
              </a:rPr>
              <a:t>(15-18 Female user, </a:t>
            </a:r>
            <a:r>
              <a:rPr lang="en-US" sz="2000" b="1" dirty="0" smtClean="0">
                <a:solidFill>
                  <a:schemeClr val="tx1"/>
                </a:solidFill>
                <a:latin typeface="Arial" panose="020B0604020202020204" pitchFamily="34" charset="0"/>
                <a:cs typeface="Arial" panose="020B0604020202020204" pitchFamily="34" charset="0"/>
              </a:rPr>
              <a:t>Migori)</a:t>
            </a:r>
            <a:endParaRPr lang="en-US" sz="20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21509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1"/>
          <p:cNvSpPr txBox="1">
            <a:spLocks noGrp="1"/>
          </p:cNvSpPr>
          <p:nvPr>
            <p:ph type="title"/>
          </p:nvPr>
        </p:nvSpPr>
        <p:spPr>
          <a:xfrm>
            <a:off x="283100" y="712150"/>
            <a:ext cx="8620500" cy="1019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What </a:t>
            </a:r>
            <a:r>
              <a:rPr lang="en" dirty="0" smtClean="0"/>
              <a:t>are we saying</a:t>
            </a:r>
            <a:endParaRPr dirty="0"/>
          </a:p>
        </p:txBody>
      </p:sp>
      <p:sp>
        <p:nvSpPr>
          <p:cNvPr id="244" name="Google Shape;244;p31"/>
          <p:cNvSpPr/>
          <p:nvPr/>
        </p:nvSpPr>
        <p:spPr>
          <a:xfrm>
            <a:off x="371775" y="1988900"/>
            <a:ext cx="2629500" cy="2244900"/>
          </a:xfrm>
          <a:prstGeom prst="wedgeRectCallout">
            <a:avLst>
              <a:gd name="adj1" fmla="val -20833"/>
              <a:gd name="adj2" fmla="val 625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1"/>
          <p:cNvSpPr/>
          <p:nvPr/>
        </p:nvSpPr>
        <p:spPr>
          <a:xfrm>
            <a:off x="3210432" y="1988900"/>
            <a:ext cx="2629500" cy="2244900"/>
          </a:xfrm>
          <a:prstGeom prst="wedgeRectCallout">
            <a:avLst>
              <a:gd name="adj1" fmla="val -20833"/>
              <a:gd name="adj2" fmla="val 6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1"/>
          <p:cNvSpPr/>
          <p:nvPr/>
        </p:nvSpPr>
        <p:spPr>
          <a:xfrm>
            <a:off x="6049089" y="1988900"/>
            <a:ext cx="2629500" cy="2244900"/>
          </a:xfrm>
          <a:prstGeom prst="wedgeRectCallout">
            <a:avLst>
              <a:gd name="adj1" fmla="val -20833"/>
              <a:gd name="adj2" fmla="val 6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1"/>
          <p:cNvSpPr txBox="1">
            <a:spLocks noGrp="1"/>
          </p:cNvSpPr>
          <p:nvPr>
            <p:ph type="title"/>
          </p:nvPr>
        </p:nvSpPr>
        <p:spPr>
          <a:xfrm>
            <a:off x="6125275" y="2061900"/>
            <a:ext cx="2481600" cy="200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100" dirty="0" smtClean="0"/>
              <a:t>Invest in combined interventions –Community, school and health facility </a:t>
            </a:r>
            <a:endParaRPr sz="1400" b="0" dirty="0">
              <a:solidFill>
                <a:schemeClr val="lt1"/>
              </a:solidFill>
            </a:endParaRPr>
          </a:p>
        </p:txBody>
      </p:sp>
      <p:sp>
        <p:nvSpPr>
          <p:cNvPr id="248" name="Google Shape;248;p31"/>
          <p:cNvSpPr txBox="1">
            <a:spLocks noGrp="1"/>
          </p:cNvSpPr>
          <p:nvPr>
            <p:ph type="title"/>
          </p:nvPr>
        </p:nvSpPr>
        <p:spPr>
          <a:xfrm>
            <a:off x="447975" y="2061900"/>
            <a:ext cx="2481600" cy="200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100" dirty="0" smtClean="0"/>
              <a:t>Need for provider behavior change interventions on how to engage with adolescents </a:t>
            </a:r>
            <a:endParaRPr sz="1400" dirty="0">
              <a:solidFill>
                <a:schemeClr val="lt1"/>
              </a:solidFill>
            </a:endParaRPr>
          </a:p>
        </p:txBody>
      </p:sp>
      <p:sp>
        <p:nvSpPr>
          <p:cNvPr id="249" name="Google Shape;249;p31"/>
          <p:cNvSpPr txBox="1">
            <a:spLocks noGrp="1"/>
          </p:cNvSpPr>
          <p:nvPr>
            <p:ph type="title"/>
          </p:nvPr>
        </p:nvSpPr>
        <p:spPr>
          <a:xfrm>
            <a:off x="3286625" y="2061900"/>
            <a:ext cx="2481600" cy="200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100" dirty="0" smtClean="0"/>
              <a:t>Gender transformative interventions to address harmful gender norms are key </a:t>
            </a:r>
            <a:endParaRPr sz="1400" b="0" dirty="0">
              <a:solidFill>
                <a:schemeClr val="lt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grpSp>
        <p:nvGrpSpPr>
          <p:cNvPr id="103" name="Google Shape;103;p17"/>
          <p:cNvGrpSpPr/>
          <p:nvPr/>
        </p:nvGrpSpPr>
        <p:grpSpPr>
          <a:xfrm>
            <a:off x="6428850" y="1474537"/>
            <a:ext cx="2212050" cy="3163563"/>
            <a:chOff x="6803275" y="419419"/>
            <a:chExt cx="2212050" cy="2513020"/>
          </a:xfrm>
        </p:grpSpPr>
        <p:pic>
          <p:nvPicPr>
            <p:cNvPr id="104" name="Google Shape;104;p17"/>
            <p:cNvPicPr preferRelativeResize="0"/>
            <p:nvPr/>
          </p:nvPicPr>
          <p:blipFill>
            <a:blip r:embed="rId3">
              <a:alphaModFix/>
            </a:blip>
            <a:stretch>
              <a:fillRect/>
            </a:stretch>
          </p:blipFill>
          <p:spPr>
            <a:xfrm>
              <a:off x="6803275" y="427445"/>
              <a:ext cx="2212050" cy="2504994"/>
            </a:xfrm>
            <a:prstGeom prst="rect">
              <a:avLst/>
            </a:prstGeom>
            <a:noFill/>
            <a:ln>
              <a:noFill/>
            </a:ln>
          </p:spPr>
        </p:pic>
        <p:pic>
          <p:nvPicPr>
            <p:cNvPr id="105" name="Google Shape;105;p17" descr="Piece of duct tape sticking a note to the slide"/>
            <p:cNvPicPr preferRelativeResize="0"/>
            <p:nvPr/>
          </p:nvPicPr>
          <p:blipFill rotWithShape="1">
            <a:blip r:embed="rId4">
              <a:alphaModFix/>
            </a:blip>
            <a:srcRect l="9244" t="5926" r="2118" b="10011"/>
            <a:stretch/>
          </p:blipFill>
          <p:spPr>
            <a:xfrm rot="154826">
              <a:off x="7370663" y="419419"/>
              <a:ext cx="1077273" cy="382687"/>
            </a:xfrm>
            <a:prstGeom prst="rect">
              <a:avLst/>
            </a:prstGeom>
            <a:noFill/>
            <a:ln>
              <a:noFill/>
            </a:ln>
          </p:spPr>
        </p:pic>
        <p:sp>
          <p:nvSpPr>
            <p:cNvPr id="106" name="Google Shape;106;p17"/>
            <p:cNvSpPr txBox="1"/>
            <p:nvPr/>
          </p:nvSpPr>
          <p:spPr>
            <a:xfrm>
              <a:off x="6998613" y="826163"/>
              <a:ext cx="1929000" cy="200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endParaRPr lang="en-US" sz="1200" b="1" dirty="0" smtClean="0">
                <a:solidFill>
                  <a:schemeClr val="dk2"/>
                </a:solidFill>
                <a:latin typeface="Raleway"/>
                <a:ea typeface="Raleway"/>
                <a:cs typeface="Raleway"/>
                <a:sym typeface="Raleway"/>
              </a:endParaRPr>
            </a:p>
            <a:p>
              <a:pPr marL="0" lvl="0" indent="0" algn="l" rtl="0">
                <a:spcBef>
                  <a:spcPts val="0"/>
                </a:spcBef>
                <a:spcAft>
                  <a:spcPts val="0"/>
                </a:spcAft>
                <a:buClr>
                  <a:schemeClr val="dk2"/>
                </a:buClr>
                <a:buSzPts val="1100"/>
                <a:buFont typeface="Arial"/>
                <a:buNone/>
              </a:pPr>
              <a:endParaRPr lang="en-US" sz="1200" b="1" dirty="0">
                <a:solidFill>
                  <a:schemeClr val="dk2"/>
                </a:solidFill>
                <a:latin typeface="Raleway"/>
                <a:ea typeface="Raleway"/>
                <a:cs typeface="Raleway"/>
                <a:sym typeface="Raleway"/>
              </a:endParaRPr>
            </a:p>
            <a:p>
              <a:pPr marL="0" lvl="0" indent="0" algn="l" rtl="0">
                <a:spcBef>
                  <a:spcPts val="0"/>
                </a:spcBef>
                <a:spcAft>
                  <a:spcPts val="0"/>
                </a:spcAft>
                <a:buClr>
                  <a:schemeClr val="dk2"/>
                </a:buClr>
                <a:buSzPts val="1100"/>
                <a:buFont typeface="Arial"/>
                <a:buNone/>
              </a:pPr>
              <a:r>
                <a:rPr lang="en-US" sz="3200" b="1" dirty="0" smtClean="0">
                  <a:solidFill>
                    <a:schemeClr val="dk2"/>
                  </a:solidFill>
                  <a:latin typeface="Raleway"/>
                  <a:ea typeface="Raleway"/>
                  <a:cs typeface="Raleway"/>
                  <a:sym typeface="Raleway"/>
                </a:rPr>
                <a:t>LEARN</a:t>
              </a:r>
            </a:p>
            <a:p>
              <a:pPr marL="0" lvl="0" indent="0" algn="l" rtl="0">
                <a:spcBef>
                  <a:spcPts val="0"/>
                </a:spcBef>
                <a:spcAft>
                  <a:spcPts val="0"/>
                </a:spcAft>
                <a:buClr>
                  <a:schemeClr val="dk2"/>
                </a:buClr>
                <a:buSzPts val="1100"/>
                <a:buFont typeface="Arial"/>
                <a:buNone/>
              </a:pPr>
              <a:r>
                <a:rPr lang="en-US" sz="3200" b="1" dirty="0" smtClean="0">
                  <a:solidFill>
                    <a:schemeClr val="dk2"/>
                  </a:solidFill>
                  <a:latin typeface="Raleway"/>
                  <a:ea typeface="Raleway"/>
                  <a:cs typeface="Raleway"/>
                  <a:sym typeface="Raleway"/>
                </a:rPr>
                <a:t>P</a:t>
              </a:r>
              <a:r>
                <a:rPr lang="en-US" sz="1800" b="1" dirty="0" smtClean="0">
                  <a:solidFill>
                    <a:schemeClr val="dk2"/>
                  </a:solidFill>
                  <a:latin typeface="Raleway"/>
                  <a:ea typeface="Raleway"/>
                  <a:cs typeface="Raleway"/>
                  <a:sym typeface="Raleway"/>
                </a:rPr>
                <a:t>regnant adolescents touring a delivery room in Kitui</a:t>
              </a:r>
              <a:endParaRPr sz="3200" b="1" dirty="0">
                <a:solidFill>
                  <a:schemeClr val="dk2"/>
                </a:solidFill>
                <a:latin typeface="Raleway"/>
                <a:ea typeface="Raleway"/>
                <a:cs typeface="Raleway"/>
                <a:sym typeface="Raleway"/>
              </a:endParaRPr>
            </a:p>
          </p:txBody>
        </p:sp>
      </p:grpSp>
      <p:pic>
        <p:nvPicPr>
          <p:cNvPr id="3" name="Picture 2"/>
          <p:cNvPicPr>
            <a:picLocks noChangeAspect="1"/>
          </p:cNvPicPr>
          <p:nvPr/>
        </p:nvPicPr>
        <p:blipFill>
          <a:blip r:embed="rId5"/>
          <a:stretch>
            <a:fillRect/>
          </a:stretch>
        </p:blipFill>
        <p:spPr>
          <a:xfrm>
            <a:off x="0" y="0"/>
            <a:ext cx="6536477" cy="51435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grpSp>
        <p:nvGrpSpPr>
          <p:cNvPr id="103" name="Google Shape;103;p17"/>
          <p:cNvGrpSpPr/>
          <p:nvPr/>
        </p:nvGrpSpPr>
        <p:grpSpPr>
          <a:xfrm>
            <a:off x="6847490" y="1408436"/>
            <a:ext cx="2212050" cy="3527121"/>
            <a:chOff x="6803275" y="419419"/>
            <a:chExt cx="2212050" cy="2513020"/>
          </a:xfrm>
        </p:grpSpPr>
        <p:pic>
          <p:nvPicPr>
            <p:cNvPr id="104" name="Google Shape;104;p17"/>
            <p:cNvPicPr preferRelativeResize="0"/>
            <p:nvPr/>
          </p:nvPicPr>
          <p:blipFill>
            <a:blip r:embed="rId3">
              <a:alphaModFix/>
            </a:blip>
            <a:stretch>
              <a:fillRect/>
            </a:stretch>
          </p:blipFill>
          <p:spPr>
            <a:xfrm>
              <a:off x="6803275" y="427445"/>
              <a:ext cx="2212050" cy="2504994"/>
            </a:xfrm>
            <a:prstGeom prst="rect">
              <a:avLst/>
            </a:prstGeom>
            <a:noFill/>
            <a:ln>
              <a:noFill/>
            </a:ln>
          </p:spPr>
        </p:pic>
        <p:pic>
          <p:nvPicPr>
            <p:cNvPr id="105" name="Google Shape;105;p17" descr="Piece of duct tape sticking a note to the slide"/>
            <p:cNvPicPr preferRelativeResize="0"/>
            <p:nvPr/>
          </p:nvPicPr>
          <p:blipFill rotWithShape="1">
            <a:blip r:embed="rId4">
              <a:alphaModFix/>
            </a:blip>
            <a:srcRect l="9244" t="5926" r="2118" b="10011"/>
            <a:stretch/>
          </p:blipFill>
          <p:spPr>
            <a:xfrm rot="154826">
              <a:off x="7370663" y="419419"/>
              <a:ext cx="1077273" cy="382687"/>
            </a:xfrm>
            <a:prstGeom prst="rect">
              <a:avLst/>
            </a:prstGeom>
            <a:noFill/>
            <a:ln>
              <a:noFill/>
            </a:ln>
          </p:spPr>
        </p:pic>
        <p:sp>
          <p:nvSpPr>
            <p:cNvPr id="106" name="Google Shape;106;p17"/>
            <p:cNvSpPr txBox="1"/>
            <p:nvPr/>
          </p:nvSpPr>
          <p:spPr>
            <a:xfrm>
              <a:off x="6998613" y="826163"/>
              <a:ext cx="1929000" cy="200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endParaRPr lang="en-US" sz="1200" b="1" dirty="0" smtClean="0">
                <a:solidFill>
                  <a:schemeClr val="dk2"/>
                </a:solidFill>
                <a:latin typeface="Raleway"/>
                <a:ea typeface="Raleway"/>
                <a:cs typeface="Raleway"/>
                <a:sym typeface="Raleway"/>
              </a:endParaRPr>
            </a:p>
            <a:p>
              <a:pPr marL="0" lvl="0" indent="0" algn="l" rtl="0">
                <a:spcBef>
                  <a:spcPts val="0"/>
                </a:spcBef>
                <a:spcAft>
                  <a:spcPts val="0"/>
                </a:spcAft>
                <a:buClr>
                  <a:schemeClr val="dk2"/>
                </a:buClr>
                <a:buSzPts val="1100"/>
                <a:buFont typeface="Arial"/>
                <a:buNone/>
              </a:pPr>
              <a:endParaRPr lang="en-US" sz="1200" b="1" dirty="0">
                <a:solidFill>
                  <a:schemeClr val="dk2"/>
                </a:solidFill>
                <a:latin typeface="Raleway"/>
                <a:ea typeface="Raleway"/>
                <a:cs typeface="Raleway"/>
                <a:sym typeface="Raleway"/>
              </a:endParaRPr>
            </a:p>
            <a:p>
              <a:pPr marL="0" lvl="0" indent="0" algn="l" rtl="0">
                <a:spcBef>
                  <a:spcPts val="0"/>
                </a:spcBef>
                <a:spcAft>
                  <a:spcPts val="0"/>
                </a:spcAft>
                <a:buClr>
                  <a:schemeClr val="dk2"/>
                </a:buClr>
                <a:buSzPts val="1100"/>
                <a:buFont typeface="Arial"/>
                <a:buNone/>
              </a:pPr>
              <a:r>
                <a:rPr lang="en-US" sz="3200" b="1" dirty="0" smtClean="0">
                  <a:solidFill>
                    <a:schemeClr val="dk2"/>
                  </a:solidFill>
                  <a:latin typeface="Raleway"/>
                  <a:ea typeface="Raleway"/>
                  <a:cs typeface="Raleway"/>
                  <a:sym typeface="Raleway"/>
                </a:rPr>
                <a:t>LISTEN</a:t>
              </a:r>
            </a:p>
            <a:p>
              <a:pPr marL="0" lvl="0" indent="0" algn="l" rtl="0">
                <a:spcBef>
                  <a:spcPts val="0"/>
                </a:spcBef>
                <a:spcAft>
                  <a:spcPts val="0"/>
                </a:spcAft>
                <a:buClr>
                  <a:schemeClr val="dk2"/>
                </a:buClr>
                <a:buSzPts val="1100"/>
                <a:buFont typeface="Arial"/>
                <a:buNone/>
              </a:pPr>
              <a:r>
                <a:rPr lang="en-US" sz="3200" b="1" dirty="0" smtClean="0">
                  <a:solidFill>
                    <a:schemeClr val="dk2"/>
                  </a:solidFill>
                  <a:latin typeface="Raleway"/>
                  <a:ea typeface="Raleway"/>
                  <a:cs typeface="Raleway"/>
                  <a:sym typeface="Raleway"/>
                </a:rPr>
                <a:t>R</a:t>
              </a:r>
              <a:r>
                <a:rPr lang="en-US" sz="1800" b="1" dirty="0" smtClean="0">
                  <a:solidFill>
                    <a:schemeClr val="dk2"/>
                  </a:solidFill>
                  <a:latin typeface="Raleway"/>
                  <a:ea typeface="Raleway"/>
                  <a:cs typeface="Raleway"/>
                  <a:sym typeface="Raleway"/>
                </a:rPr>
                <a:t>eaching adolescent mothers at community </a:t>
              </a:r>
              <a:endParaRPr sz="3200" b="1" dirty="0">
                <a:solidFill>
                  <a:schemeClr val="dk2"/>
                </a:solidFill>
                <a:latin typeface="Raleway"/>
                <a:ea typeface="Raleway"/>
                <a:cs typeface="Raleway"/>
                <a:sym typeface="Raleway"/>
              </a:endParaRPr>
            </a:p>
          </p:txBody>
        </p:sp>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939" y="0"/>
            <a:ext cx="6858000" cy="5143500"/>
          </a:xfrm>
          <a:prstGeom prst="rect">
            <a:avLst/>
          </a:prstGeom>
        </p:spPr>
      </p:pic>
    </p:spTree>
    <p:extLst>
      <p:ext uri="{BB962C8B-B14F-4D97-AF65-F5344CB8AC3E}">
        <p14:creationId xmlns:p14="http://schemas.microsoft.com/office/powerpoint/2010/main" val="9460233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90863" y="0"/>
            <a:ext cx="5891349" cy="389334"/>
          </a:xfrm>
        </p:spPr>
        <p:txBody>
          <a:bodyPr/>
          <a:lstStyle/>
          <a:p>
            <a:r>
              <a:rPr lang="en-IE" sz="3200" dirty="0" smtClean="0">
                <a:latin typeface="Arial" panose="020B0604020202020204" pitchFamily="34" charset="0"/>
                <a:cs typeface="Arial" panose="020B0604020202020204" pitchFamily="34" charset="0"/>
              </a:rPr>
              <a:t>Global Picture </a:t>
            </a:r>
            <a:endParaRPr lang="en-IE" sz="3200" dirty="0">
              <a:latin typeface="Arial" panose="020B0604020202020204" pitchFamily="34" charset="0"/>
              <a:cs typeface="Arial" panose="020B0604020202020204" pitchFamily="34" charset="0"/>
            </a:endParaRPr>
          </a:p>
        </p:txBody>
      </p:sp>
      <p:sp>
        <p:nvSpPr>
          <p:cNvPr id="5" name="Content Placeholder 2"/>
          <p:cNvSpPr>
            <a:spLocks noGrp="1"/>
          </p:cNvSpPr>
          <p:nvPr>
            <p:ph idx="1"/>
          </p:nvPr>
        </p:nvSpPr>
        <p:spPr>
          <a:xfrm>
            <a:off x="572877" y="690651"/>
            <a:ext cx="8108414" cy="3583894"/>
          </a:xfrm>
        </p:spPr>
        <p:txBody>
          <a:bodyPr>
            <a:noAutofit/>
          </a:bodyPr>
          <a:lstStyle/>
          <a:p>
            <a:r>
              <a:rPr lang="en-US" sz="2800" dirty="0">
                <a:solidFill>
                  <a:schemeClr val="tx1"/>
                </a:solidFill>
                <a:latin typeface="Arial" panose="020B0604020202020204" pitchFamily="34" charset="0"/>
                <a:cs typeface="Arial" panose="020B0604020202020204" pitchFamily="34" charset="0"/>
              </a:rPr>
              <a:t>How many?</a:t>
            </a:r>
          </a:p>
          <a:p>
            <a:pPr lvl="1">
              <a:spcBef>
                <a:spcPts val="1800"/>
              </a:spcBef>
            </a:pPr>
            <a:r>
              <a:rPr lang="en-US" sz="2400" dirty="0">
                <a:solidFill>
                  <a:schemeClr val="tx1"/>
                </a:solidFill>
                <a:latin typeface="Arial" panose="020B0604020202020204" pitchFamily="34" charset="0"/>
                <a:cs typeface="Arial" panose="020B0604020202020204" pitchFamily="34" charset="0"/>
              </a:rPr>
              <a:t>There are approximately 1.2 billion adolescents</a:t>
            </a:r>
          </a:p>
          <a:p>
            <a:pPr lvl="2"/>
            <a:r>
              <a:rPr lang="en-US" sz="2000" dirty="0" smtClean="0">
                <a:solidFill>
                  <a:schemeClr val="tx1"/>
                </a:solidFill>
                <a:latin typeface="Arial" panose="020B0604020202020204" pitchFamily="34" charset="0"/>
                <a:cs typeface="Arial" panose="020B0604020202020204" pitchFamily="34" charset="0"/>
              </a:rPr>
              <a:t>They make up 18% of the world’s population</a:t>
            </a:r>
          </a:p>
          <a:p>
            <a:pPr lvl="2"/>
            <a:r>
              <a:rPr lang="en-US" sz="2000" dirty="0" smtClean="0">
                <a:solidFill>
                  <a:schemeClr val="tx1"/>
                </a:solidFill>
                <a:latin typeface="Arial" panose="020B0604020202020204" pitchFamily="34" charset="0"/>
                <a:cs typeface="Arial" panose="020B0604020202020204" pitchFamily="34" charset="0"/>
              </a:rPr>
              <a:t>88% of adolescents live in low- and middle-income countries</a:t>
            </a:r>
          </a:p>
          <a:p>
            <a:pPr lvl="2"/>
            <a:r>
              <a:rPr lang="en-US" sz="2000" dirty="0" smtClean="0">
                <a:solidFill>
                  <a:schemeClr val="tx1"/>
                </a:solidFill>
                <a:latin typeface="Arial" panose="020B0604020202020204" pitchFamily="34" charset="0"/>
                <a:cs typeface="Arial" panose="020B0604020202020204" pitchFamily="34" charset="0"/>
              </a:rPr>
              <a:t>One in every six people in low-income countries is an adolescent</a:t>
            </a:r>
            <a:endParaRPr lang="en-US" sz="2000" baseline="30000" dirty="0" smtClean="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r>
              <a:rPr lang="en-US" sz="2400" dirty="0">
                <a:solidFill>
                  <a:schemeClr val="tx1"/>
                </a:solidFill>
                <a:latin typeface="Arial" panose="020B0604020202020204" pitchFamily="34" charset="0"/>
                <a:cs typeface="Arial" panose="020B0604020202020204" pitchFamily="34" charset="0"/>
              </a:rPr>
              <a:t>Adolescents have diverse Sexual and Reproductive Health (SRH) needs</a:t>
            </a:r>
          </a:p>
          <a:p>
            <a:pPr algn="ctr">
              <a:lnSpc>
                <a:spcPct val="150000"/>
              </a:lnSpc>
            </a:pPr>
            <a:r>
              <a:rPr lang="en-US" sz="1950" dirty="0" smtClean="0">
                <a:solidFill>
                  <a:schemeClr val="tx1"/>
                </a:solidFill>
                <a:latin typeface="Arial" panose="020B0604020202020204" pitchFamily="34" charset="0"/>
                <a:cs typeface="Arial" panose="020B0604020202020204" pitchFamily="34" charset="0"/>
              </a:rPr>
              <a:t>.</a:t>
            </a:r>
            <a:endParaRPr lang="en-US" sz="1950" dirty="0">
              <a:solidFill>
                <a:schemeClr val="tx1"/>
              </a:solidFill>
              <a:latin typeface="Arial" panose="020B0604020202020204" pitchFamily="34" charset="0"/>
              <a:cs typeface="Arial" panose="020B0604020202020204" pitchFamily="34" charset="0"/>
            </a:endParaRPr>
          </a:p>
          <a:p>
            <a:pPr marL="0" indent="0">
              <a:lnSpc>
                <a:spcPct val="150000"/>
              </a:lnSpc>
              <a:buNone/>
            </a:pPr>
            <a:endParaRPr lang="en-US" sz="1950" dirty="0">
              <a:solidFill>
                <a:schemeClr val="tx1"/>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pPr defTabSz="685800">
              <a:buClrTx/>
            </a:pPr>
            <a:fld id="{66D7C2A8-3574-48AF-9B9F-6538CE887783}" type="slidenum">
              <a:rPr lang="en-IE" kern="1200">
                <a:solidFill>
                  <a:srgbClr val="26CAD3"/>
                </a:solidFill>
                <a:latin typeface="Calibri"/>
                <a:ea typeface="+mn-ea"/>
                <a:cs typeface="+mn-cs"/>
              </a:rPr>
              <a:pPr defTabSz="685800">
                <a:buClrTx/>
              </a:pPr>
              <a:t>2</a:t>
            </a:fld>
            <a:endParaRPr lang="en-IE" kern="1200">
              <a:solidFill>
                <a:srgbClr val="26CAD3"/>
              </a:solidFill>
              <a:latin typeface="Calibri"/>
              <a:ea typeface="+mn-ea"/>
              <a:cs typeface="+mn-cs"/>
            </a:endParaRPr>
          </a:p>
        </p:txBody>
      </p:sp>
    </p:spTree>
    <p:extLst>
      <p:ext uri="{BB962C8B-B14F-4D97-AF65-F5344CB8AC3E}">
        <p14:creationId xmlns:p14="http://schemas.microsoft.com/office/powerpoint/2010/main" val="30693260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grpSp>
        <p:nvGrpSpPr>
          <p:cNvPr id="103" name="Google Shape;103;p17"/>
          <p:cNvGrpSpPr/>
          <p:nvPr/>
        </p:nvGrpSpPr>
        <p:grpSpPr>
          <a:xfrm>
            <a:off x="6257581" y="1408436"/>
            <a:ext cx="2801959" cy="3527121"/>
            <a:chOff x="6803275" y="419419"/>
            <a:chExt cx="2212050" cy="2513020"/>
          </a:xfrm>
        </p:grpSpPr>
        <p:pic>
          <p:nvPicPr>
            <p:cNvPr id="104" name="Google Shape;104;p17"/>
            <p:cNvPicPr preferRelativeResize="0"/>
            <p:nvPr/>
          </p:nvPicPr>
          <p:blipFill>
            <a:blip r:embed="rId3">
              <a:alphaModFix/>
            </a:blip>
            <a:stretch>
              <a:fillRect/>
            </a:stretch>
          </p:blipFill>
          <p:spPr>
            <a:xfrm>
              <a:off x="6803275" y="427445"/>
              <a:ext cx="2212050" cy="2504994"/>
            </a:xfrm>
            <a:prstGeom prst="rect">
              <a:avLst/>
            </a:prstGeom>
            <a:noFill/>
            <a:ln>
              <a:noFill/>
            </a:ln>
          </p:spPr>
        </p:pic>
        <p:pic>
          <p:nvPicPr>
            <p:cNvPr id="105" name="Google Shape;105;p17" descr="Piece of duct tape sticking a note to the slide"/>
            <p:cNvPicPr preferRelativeResize="0"/>
            <p:nvPr/>
          </p:nvPicPr>
          <p:blipFill rotWithShape="1">
            <a:blip r:embed="rId4">
              <a:alphaModFix/>
            </a:blip>
            <a:srcRect l="9244" t="5926" r="2118" b="10011"/>
            <a:stretch/>
          </p:blipFill>
          <p:spPr>
            <a:xfrm rot="154826">
              <a:off x="7370663" y="419419"/>
              <a:ext cx="1077273" cy="382687"/>
            </a:xfrm>
            <a:prstGeom prst="rect">
              <a:avLst/>
            </a:prstGeom>
            <a:noFill/>
            <a:ln>
              <a:noFill/>
            </a:ln>
          </p:spPr>
        </p:pic>
        <p:sp>
          <p:nvSpPr>
            <p:cNvPr id="106" name="Google Shape;106;p17"/>
            <p:cNvSpPr txBox="1"/>
            <p:nvPr/>
          </p:nvSpPr>
          <p:spPr>
            <a:xfrm>
              <a:off x="6803276" y="826163"/>
              <a:ext cx="2124338" cy="200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endParaRPr lang="en-US" sz="1200" b="1" dirty="0" smtClean="0">
                <a:solidFill>
                  <a:schemeClr val="dk2"/>
                </a:solidFill>
                <a:latin typeface="Raleway"/>
                <a:ea typeface="Raleway"/>
                <a:cs typeface="Raleway"/>
                <a:sym typeface="Raleway"/>
              </a:endParaRPr>
            </a:p>
            <a:p>
              <a:pPr marL="0" lvl="0" indent="0" algn="l" rtl="0">
                <a:spcBef>
                  <a:spcPts val="0"/>
                </a:spcBef>
                <a:spcAft>
                  <a:spcPts val="0"/>
                </a:spcAft>
                <a:buClr>
                  <a:schemeClr val="dk2"/>
                </a:buClr>
                <a:buSzPts val="1100"/>
                <a:buFont typeface="Arial"/>
                <a:buNone/>
              </a:pPr>
              <a:endParaRPr lang="en-US" sz="1200" b="1" dirty="0">
                <a:solidFill>
                  <a:schemeClr val="dk2"/>
                </a:solidFill>
                <a:latin typeface="Raleway"/>
                <a:ea typeface="Raleway"/>
                <a:cs typeface="Raleway"/>
                <a:sym typeface="Raleway"/>
              </a:endParaRPr>
            </a:p>
            <a:p>
              <a:pPr marL="0" lvl="0" indent="0" algn="l" rtl="0">
                <a:spcBef>
                  <a:spcPts val="0"/>
                </a:spcBef>
                <a:spcAft>
                  <a:spcPts val="0"/>
                </a:spcAft>
                <a:buClr>
                  <a:schemeClr val="dk2"/>
                </a:buClr>
                <a:buSzPts val="1100"/>
                <a:buFont typeface="Arial"/>
                <a:buNone/>
              </a:pPr>
              <a:r>
                <a:rPr lang="en-US" sz="3200" b="1" dirty="0" smtClean="0">
                  <a:solidFill>
                    <a:schemeClr val="dk2"/>
                  </a:solidFill>
                  <a:latin typeface="Raleway"/>
                  <a:ea typeface="Raleway"/>
                  <a:cs typeface="Raleway"/>
                  <a:sym typeface="Raleway"/>
                </a:rPr>
                <a:t>LEVERAGE</a:t>
              </a:r>
            </a:p>
            <a:p>
              <a:pPr marL="0" lvl="0" indent="0" algn="l" rtl="0">
                <a:spcBef>
                  <a:spcPts val="0"/>
                </a:spcBef>
                <a:spcAft>
                  <a:spcPts val="0"/>
                </a:spcAft>
                <a:buClr>
                  <a:schemeClr val="dk2"/>
                </a:buClr>
                <a:buSzPts val="1100"/>
                <a:buFont typeface="Arial"/>
                <a:buNone/>
              </a:pPr>
              <a:r>
                <a:rPr lang="en-US" sz="3200" b="1" dirty="0" smtClean="0">
                  <a:solidFill>
                    <a:schemeClr val="dk2"/>
                  </a:solidFill>
                  <a:latin typeface="Raleway"/>
                  <a:ea typeface="Raleway"/>
                  <a:cs typeface="Raleway"/>
                  <a:sym typeface="Raleway"/>
                </a:rPr>
                <a:t>R</a:t>
              </a:r>
              <a:r>
                <a:rPr lang="en-US" sz="1800" b="1" dirty="0" smtClean="0">
                  <a:solidFill>
                    <a:schemeClr val="dk2"/>
                  </a:solidFill>
                  <a:latin typeface="Raleway"/>
                  <a:ea typeface="Raleway"/>
                  <a:cs typeface="Raleway"/>
                  <a:sym typeface="Raleway"/>
                </a:rPr>
                <a:t>eaching parents of adolescents as a social support mechanism and decision makers</a:t>
              </a:r>
              <a:endParaRPr sz="3200" b="1" dirty="0">
                <a:solidFill>
                  <a:schemeClr val="dk2"/>
                </a:solidFill>
                <a:latin typeface="Raleway"/>
                <a:ea typeface="Raleway"/>
                <a:cs typeface="Raleway"/>
                <a:sym typeface="Raleway"/>
              </a:endParaRPr>
            </a:p>
          </p:txBody>
        </p:sp>
      </p:gr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338" y="461331"/>
            <a:ext cx="6242892" cy="4682169"/>
          </a:xfrm>
          <a:prstGeom prst="rect">
            <a:avLst/>
          </a:prstGeom>
        </p:spPr>
      </p:pic>
    </p:spTree>
    <p:extLst>
      <p:ext uri="{BB962C8B-B14F-4D97-AF65-F5344CB8AC3E}">
        <p14:creationId xmlns:p14="http://schemas.microsoft.com/office/powerpoint/2010/main" val="42430890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99" y="1"/>
            <a:ext cx="5891349" cy="1193006"/>
          </a:xfrm>
        </p:spPr>
        <p:txBody>
          <a:bodyPr/>
          <a:lstStyle/>
          <a:p>
            <a:pPr algn="ctr"/>
            <a:r>
              <a:rPr lang="en-US" sz="2100" dirty="0">
                <a:latin typeface="Arial" panose="020B0604020202020204" pitchFamily="34" charset="0"/>
                <a:cs typeface="Arial" panose="020B0604020202020204" pitchFamily="34" charset="0"/>
              </a:rPr>
              <a:t>Acknowledgements</a:t>
            </a:r>
          </a:p>
        </p:txBody>
      </p:sp>
      <p:pic>
        <p:nvPicPr>
          <p:cNvPr id="1026" name="Picture 2" descr="http://www.kitui.go.ke/templates/jsn_pixel_pro/images/colors/red/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5971" y="2901388"/>
            <a:ext cx="1376054" cy="12667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county government of kakameg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5972" y="1285876"/>
            <a:ext cx="1361006" cy="9847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county government of kisum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6320" y="937002"/>
            <a:ext cx="2007700" cy="15314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Users\BEATRICE\Desktop\WCD\image001.jpg"/>
          <p:cNvPicPr/>
          <p:nvPr/>
        </p:nvPicPr>
        <p:blipFill>
          <a:blip r:embed="rId5">
            <a:extLst>
              <a:ext uri="{28A0092B-C50C-407E-A947-70E740481C1C}">
                <a14:useLocalDpi xmlns:a14="http://schemas.microsoft.com/office/drawing/2010/main" val="0"/>
              </a:ext>
            </a:extLst>
          </a:blip>
          <a:srcRect/>
          <a:stretch>
            <a:fillRect/>
          </a:stretch>
        </p:blipFill>
        <p:spPr bwMode="auto">
          <a:xfrm>
            <a:off x="4483490" y="2841865"/>
            <a:ext cx="1413359" cy="1385813"/>
          </a:xfrm>
          <a:prstGeom prst="rect">
            <a:avLst/>
          </a:prstGeom>
          <a:noFill/>
          <a:ln>
            <a:noFill/>
          </a:ln>
        </p:spPr>
      </p:pic>
      <p:pic>
        <p:nvPicPr>
          <p:cNvPr id="6146" name="Picture 5" descr="cid:image008.png@01D3D009.9D1CA6A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2660" y="486411"/>
            <a:ext cx="1954774" cy="395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3"/>
          <p:cNvSpPr txBox="1">
            <a:spLocks/>
          </p:cNvSpPr>
          <p:nvPr/>
        </p:nvSpPr>
        <p:spPr>
          <a:xfrm>
            <a:off x="258040" y="1566453"/>
            <a:ext cx="4641941" cy="2763176"/>
          </a:xfrm>
          <a:prstGeom prst="rect">
            <a:avLst/>
          </a:prstGeom>
        </p:spPr>
        <p:txBody>
          <a:bodyPr vert="horz" lIns="0" tIns="34290" rIns="0" bIns="34290" rtlCol="0" anchor="t" anchorCtr="0">
            <a:noAutofit/>
          </a:bodyPr>
          <a:lstStyle>
            <a:lvl1pPr algn="l" defTabSz="514350" rtl="0" eaLnBrk="1" latinLnBrk="0" hangingPunct="1">
              <a:lnSpc>
                <a:spcPct val="90000"/>
              </a:lnSpc>
              <a:spcBef>
                <a:spcPct val="0"/>
              </a:spcBef>
              <a:buNone/>
              <a:defRPr sz="2100" b="1" kern="1200">
                <a:solidFill>
                  <a:schemeClr val="accent1"/>
                </a:solidFill>
                <a:latin typeface="+mj-lt"/>
                <a:ea typeface="+mj-ea"/>
                <a:cs typeface="+mj-cs"/>
              </a:defRPr>
            </a:lvl1pPr>
          </a:lstStyle>
          <a:p>
            <a:pPr defTabSz="385763">
              <a:buClrTx/>
            </a:pPr>
            <a:r>
              <a:rPr lang="en-US" sz="3600" dirty="0">
                <a:solidFill>
                  <a:srgbClr val="00667D"/>
                </a:solidFill>
                <a:latin typeface="Calibri"/>
              </a:rPr>
              <a:t>Thank you!</a:t>
            </a:r>
            <a:r>
              <a:rPr lang="en-US" sz="1575" dirty="0">
                <a:solidFill>
                  <a:srgbClr val="00667D"/>
                </a:solidFill>
                <a:latin typeface="Calibri"/>
              </a:rPr>
              <a:t/>
            </a:r>
            <a:br>
              <a:rPr lang="en-US" sz="1575" dirty="0">
                <a:solidFill>
                  <a:srgbClr val="00667D"/>
                </a:solidFill>
                <a:latin typeface="Calibri"/>
              </a:rPr>
            </a:br>
            <a:r>
              <a:rPr lang="en-US" sz="1575" dirty="0">
                <a:solidFill>
                  <a:srgbClr val="00667D"/>
                </a:solidFill>
                <a:latin typeface="Calibri"/>
              </a:rPr>
              <a:t/>
            </a:r>
            <a:br>
              <a:rPr lang="en-US" sz="1575" dirty="0">
                <a:solidFill>
                  <a:srgbClr val="00667D"/>
                </a:solidFill>
                <a:latin typeface="Calibri"/>
              </a:rPr>
            </a:br>
            <a:r>
              <a:rPr lang="en-US" sz="2400" dirty="0">
                <a:solidFill>
                  <a:srgbClr val="00667D"/>
                </a:solidFill>
                <a:latin typeface="Calibri"/>
              </a:rPr>
              <a:t>Carol </a:t>
            </a:r>
            <a:r>
              <a:rPr lang="en-US" sz="2400" dirty="0" smtClean="0">
                <a:solidFill>
                  <a:srgbClr val="00667D"/>
                </a:solidFill>
                <a:latin typeface="Calibri"/>
              </a:rPr>
              <a:t>Ajema</a:t>
            </a:r>
          </a:p>
          <a:p>
            <a:pPr defTabSz="385763">
              <a:buClrTx/>
            </a:pPr>
            <a:r>
              <a:rPr lang="en-US" sz="2400" dirty="0" smtClean="0">
                <a:solidFill>
                  <a:srgbClr val="00667D"/>
                </a:solidFill>
                <a:latin typeface="Calibri"/>
              </a:rPr>
              <a:t>Gender Advisor-Afya Halisi </a:t>
            </a:r>
            <a:r>
              <a:rPr lang="en-US" sz="2400" dirty="0" smtClean="0">
                <a:solidFill>
                  <a:srgbClr val="00667D"/>
                </a:solidFill>
                <a:latin typeface="Calibri"/>
                <a:hlinkClick r:id="rId7"/>
              </a:rPr>
              <a:t>Carol.ajema@afyahalisi.org</a:t>
            </a:r>
            <a:endParaRPr lang="en-US" sz="2400" dirty="0">
              <a:solidFill>
                <a:srgbClr val="00667D"/>
              </a:solidFill>
              <a:latin typeface="Calibri"/>
            </a:endParaRPr>
          </a:p>
          <a:p>
            <a:pPr defTabSz="385763">
              <a:buClrTx/>
            </a:pPr>
            <a:r>
              <a:rPr lang="en-US" sz="2400" dirty="0">
                <a:solidFill>
                  <a:srgbClr val="00667D"/>
                </a:solidFill>
                <a:latin typeface="Calibri"/>
              </a:rPr>
              <a:t>Skype: </a:t>
            </a:r>
            <a:r>
              <a:rPr lang="en-US" sz="2400" dirty="0" err="1">
                <a:solidFill>
                  <a:srgbClr val="00667D"/>
                </a:solidFill>
                <a:latin typeface="Calibri"/>
              </a:rPr>
              <a:t>c.ajema</a:t>
            </a:r>
            <a:r>
              <a:rPr lang="en-US" sz="2400" dirty="0">
                <a:solidFill>
                  <a:srgbClr val="00667D"/>
                </a:solidFill>
                <a:latin typeface="Calibri"/>
              </a:rPr>
              <a:t/>
            </a:r>
            <a:br>
              <a:rPr lang="en-US" sz="2400" dirty="0">
                <a:solidFill>
                  <a:srgbClr val="00667D"/>
                </a:solidFill>
                <a:latin typeface="Calibri"/>
              </a:rPr>
            </a:br>
            <a:endParaRPr lang="en-US" sz="2400" dirty="0">
              <a:solidFill>
                <a:srgbClr val="00667D"/>
              </a:solidFill>
              <a:latin typeface="Calibri"/>
            </a:endParaRPr>
          </a:p>
        </p:txBody>
      </p:sp>
    </p:spTree>
    <p:extLst>
      <p:ext uri="{BB962C8B-B14F-4D97-AF65-F5344CB8AC3E}">
        <p14:creationId xmlns:p14="http://schemas.microsoft.com/office/powerpoint/2010/main" val="20568834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1391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4"/>
          <p:cNvSpPr txBox="1">
            <a:spLocks noGrp="1"/>
          </p:cNvSpPr>
          <p:nvPr>
            <p:ph type="title" idx="4294967295"/>
          </p:nvPr>
        </p:nvSpPr>
        <p:spPr>
          <a:xfrm>
            <a:off x="535775" y="0"/>
            <a:ext cx="5197200" cy="768000"/>
          </a:xfrm>
          <a:prstGeom prst="rect">
            <a:avLst/>
          </a:prstGeom>
        </p:spPr>
        <p:txBody>
          <a:bodyPr spcFirstLastPara="1" wrap="square" lIns="91425" tIns="91425" rIns="91425" bIns="91425" anchor="t" anchorCtr="0">
            <a:noAutofit/>
          </a:bodyPr>
          <a:lstStyle/>
          <a:p>
            <a:pPr marL="0" lvl="0" indent="0" defTabSz="385763">
              <a:lnSpc>
                <a:spcPct val="90000"/>
              </a:lnSpc>
              <a:spcBef>
                <a:spcPct val="0"/>
              </a:spcBef>
              <a:spcAft>
                <a:spcPts val="1600"/>
              </a:spcAft>
            </a:pPr>
            <a:r>
              <a:rPr lang="en" sz="3200" kern="1200" dirty="0" smtClean="0">
                <a:solidFill>
                  <a:schemeClr val="accent1"/>
                </a:solidFill>
                <a:latin typeface="Arial" panose="020B0604020202020204" pitchFamily="34" charset="0"/>
                <a:ea typeface="+mj-ea"/>
                <a:cs typeface="Arial" panose="020B0604020202020204" pitchFamily="34" charset="0"/>
              </a:rPr>
              <a:t>Why adolescents?</a:t>
            </a:r>
            <a:endParaRPr sz="3200" kern="1200" dirty="0">
              <a:solidFill>
                <a:schemeClr val="accent1"/>
              </a:solidFill>
              <a:latin typeface="Arial" panose="020B0604020202020204" pitchFamily="34" charset="0"/>
              <a:ea typeface="+mj-ea"/>
              <a:cs typeface="Arial" panose="020B0604020202020204" pitchFamily="34" charset="0"/>
            </a:endParaRPr>
          </a:p>
        </p:txBody>
      </p:sp>
      <p:sp>
        <p:nvSpPr>
          <p:cNvPr id="79" name="Google Shape;79;p14"/>
          <p:cNvSpPr txBox="1">
            <a:spLocks noGrp="1"/>
          </p:cNvSpPr>
          <p:nvPr>
            <p:ph type="title" idx="4294967295"/>
          </p:nvPr>
        </p:nvSpPr>
        <p:spPr>
          <a:xfrm>
            <a:off x="385590" y="620834"/>
            <a:ext cx="5849957" cy="4522666"/>
          </a:xfrm>
          <a:prstGeom prst="rect">
            <a:avLst/>
          </a:prstGeom>
        </p:spPr>
        <p:txBody>
          <a:bodyPr spcFirstLastPara="1" wrap="square" lIns="91425" tIns="91425" rIns="91425" bIns="91425" anchor="t" anchorCtr="0">
            <a:noAutofit/>
          </a:bodyPr>
          <a:lstStyle/>
          <a:p>
            <a:r>
              <a:rPr lang="en-US" sz="2800" b="0" dirty="0" smtClean="0">
                <a:latin typeface="Arial" panose="020B0604020202020204" pitchFamily="34" charset="0"/>
                <a:cs typeface="Arial" panose="020B0604020202020204" pitchFamily="34" charset="0"/>
              </a:rPr>
              <a:t>In Kenya: </a:t>
            </a:r>
            <a:br>
              <a:rPr lang="en-US" sz="2800" b="0" dirty="0" smtClean="0">
                <a:latin typeface="Arial" panose="020B0604020202020204" pitchFamily="34" charset="0"/>
                <a:cs typeface="Arial" panose="020B0604020202020204" pitchFamily="34" charset="0"/>
              </a:rPr>
            </a:br>
            <a:r>
              <a:rPr lang="en-US" sz="2800" b="0" dirty="0">
                <a:latin typeface="Arial" panose="020B0604020202020204" pitchFamily="34" charset="0"/>
                <a:cs typeface="Arial" panose="020B0604020202020204" pitchFamily="34" charset="0"/>
              </a:rPr>
              <a:t/>
            </a:r>
            <a:br>
              <a:rPr lang="en-US" sz="2800" b="0" dirty="0">
                <a:latin typeface="Arial" panose="020B0604020202020204" pitchFamily="34" charset="0"/>
                <a:cs typeface="Arial" panose="020B0604020202020204" pitchFamily="34" charset="0"/>
              </a:rPr>
            </a:br>
            <a:r>
              <a:rPr lang="en-US" sz="2800" b="0" dirty="0" smtClean="0">
                <a:latin typeface="Arial" panose="020B0604020202020204" pitchFamily="34" charset="0"/>
                <a:cs typeface="Arial" panose="020B0604020202020204" pitchFamily="34" charset="0"/>
              </a:rPr>
              <a:t>24</a:t>
            </a:r>
            <a:r>
              <a:rPr lang="en-US" sz="2800" b="0" dirty="0">
                <a:latin typeface="Arial" panose="020B0604020202020204" pitchFamily="34" charset="0"/>
                <a:cs typeface="Arial" panose="020B0604020202020204" pitchFamily="34" charset="0"/>
              </a:rPr>
              <a:t>% are </a:t>
            </a:r>
            <a:r>
              <a:rPr lang="en-US" sz="2800" b="0" dirty="0" smtClean="0">
                <a:latin typeface="Arial" panose="020B0604020202020204" pitchFamily="34" charset="0"/>
                <a:cs typeface="Arial" panose="020B0604020202020204" pitchFamily="34" charset="0"/>
              </a:rPr>
              <a:t>&lt; 20 </a:t>
            </a:r>
            <a:r>
              <a:rPr lang="en-US" sz="2800" b="0" dirty="0">
                <a:latin typeface="Arial" panose="020B0604020202020204" pitchFamily="34" charset="0"/>
                <a:cs typeface="Arial" panose="020B0604020202020204" pitchFamily="34" charset="0"/>
              </a:rPr>
              <a:t>years of </a:t>
            </a:r>
            <a:r>
              <a:rPr lang="en-US" sz="2800" b="0" dirty="0" smtClean="0">
                <a:latin typeface="Arial" panose="020B0604020202020204" pitchFamily="34" charset="0"/>
                <a:cs typeface="Arial" panose="020B0604020202020204" pitchFamily="34" charset="0"/>
              </a:rPr>
              <a:t>age.</a:t>
            </a:r>
            <a:br>
              <a:rPr lang="en-US" sz="2800" b="0" dirty="0" smtClean="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
            </a:r>
            <a:br>
              <a:rPr lang="en-US" b="0" dirty="0">
                <a:latin typeface="Arial" panose="020B0604020202020204" pitchFamily="34" charset="0"/>
                <a:cs typeface="Arial" panose="020B0604020202020204" pitchFamily="34" charset="0"/>
              </a:rPr>
            </a:br>
            <a:r>
              <a:rPr lang="en-US" sz="2800" b="0" dirty="0">
                <a:latin typeface="Arial" panose="020B0604020202020204" pitchFamily="34" charset="0"/>
                <a:cs typeface="Arial" panose="020B0604020202020204" pitchFamily="34" charset="0"/>
              </a:rPr>
              <a:t>Optimum access to health </a:t>
            </a:r>
            <a:r>
              <a:rPr lang="en-US" sz="2800" b="0" dirty="0" smtClean="0">
                <a:latin typeface="Arial" panose="020B0604020202020204" pitchFamily="34" charset="0"/>
                <a:cs typeface="Arial" panose="020B0604020202020204" pitchFamily="34" charset="0"/>
              </a:rPr>
              <a:t>care is </a:t>
            </a:r>
            <a:r>
              <a:rPr lang="en-US" sz="2800" b="0" dirty="0">
                <a:latin typeface="Arial" panose="020B0604020202020204" pitchFamily="34" charset="0"/>
                <a:cs typeface="Arial" panose="020B0604020202020204" pitchFamily="34" charset="0"/>
              </a:rPr>
              <a:t>hindered </a:t>
            </a:r>
            <a:r>
              <a:rPr lang="en-US" sz="2800" b="0" dirty="0" smtClean="0">
                <a:latin typeface="Arial" panose="020B0604020202020204" pitchFamily="34" charset="0"/>
                <a:cs typeface="Arial" panose="020B0604020202020204" pitchFamily="34" charset="0"/>
              </a:rPr>
              <a:t>by:</a:t>
            </a:r>
            <a:br>
              <a:rPr lang="en-US" sz="2800" b="0" dirty="0" smtClean="0">
                <a:latin typeface="Arial" panose="020B0604020202020204" pitchFamily="34" charset="0"/>
                <a:cs typeface="Arial" panose="020B0604020202020204" pitchFamily="34" charset="0"/>
              </a:rPr>
            </a:br>
            <a:r>
              <a:rPr lang="en-US" sz="2400" b="0" dirty="0">
                <a:latin typeface="Arial" panose="020B0604020202020204" pitchFamily="34" charset="0"/>
                <a:cs typeface="Arial" panose="020B0604020202020204" pitchFamily="34" charset="0"/>
              </a:rPr>
              <a:t/>
            </a:r>
            <a:br>
              <a:rPr lang="en-US" sz="2400" b="0" dirty="0">
                <a:latin typeface="Arial" panose="020B0604020202020204" pitchFamily="34" charset="0"/>
                <a:cs typeface="Arial" panose="020B0604020202020204" pitchFamily="34" charset="0"/>
              </a:rPr>
            </a:br>
            <a:r>
              <a:rPr lang="en-US" sz="2400" b="0" dirty="0" smtClean="0">
                <a:latin typeface="Arial" panose="020B0604020202020204" pitchFamily="34" charset="0"/>
                <a:cs typeface="Arial" panose="020B0604020202020204" pitchFamily="34" charset="0"/>
              </a:rPr>
              <a:t>	</a:t>
            </a:r>
            <a:r>
              <a:rPr lang="en-US" sz="2400" b="0" i="1" dirty="0" smtClean="0">
                <a:solidFill>
                  <a:srgbClr val="7030A0"/>
                </a:solidFill>
                <a:latin typeface="Arial" panose="020B0604020202020204" pitchFamily="34" charset="0"/>
                <a:cs typeface="Arial" panose="020B0604020202020204" pitchFamily="34" charset="0"/>
              </a:rPr>
              <a:t>Socio-cultural practices</a:t>
            </a:r>
            <a:r>
              <a:rPr lang="en-US" sz="2400" b="0" dirty="0" smtClean="0">
                <a:solidFill>
                  <a:srgbClr val="7030A0"/>
                </a:solidFill>
                <a:latin typeface="Arial" panose="020B0604020202020204" pitchFamily="34" charset="0"/>
                <a:cs typeface="Arial" panose="020B0604020202020204" pitchFamily="34" charset="0"/>
              </a:rPr>
              <a:t/>
            </a:r>
            <a:br>
              <a:rPr lang="en-US" sz="2400" b="0" dirty="0" smtClean="0">
                <a:solidFill>
                  <a:srgbClr val="7030A0"/>
                </a:solidFill>
                <a:latin typeface="Arial" panose="020B0604020202020204" pitchFamily="34" charset="0"/>
                <a:cs typeface="Arial" panose="020B0604020202020204" pitchFamily="34" charset="0"/>
              </a:rPr>
            </a:br>
            <a:r>
              <a:rPr lang="en-US" sz="2400" b="0" dirty="0">
                <a:solidFill>
                  <a:srgbClr val="7030A0"/>
                </a:solidFill>
                <a:latin typeface="Arial" panose="020B0604020202020204" pitchFamily="34" charset="0"/>
                <a:cs typeface="Arial" panose="020B0604020202020204" pitchFamily="34" charset="0"/>
              </a:rPr>
              <a:t>	</a:t>
            </a:r>
            <a:r>
              <a:rPr lang="en-US" sz="2400" b="0" dirty="0" smtClean="0">
                <a:solidFill>
                  <a:srgbClr val="7030A0"/>
                </a:solidFill>
                <a:latin typeface="Arial" panose="020B0604020202020204" pitchFamily="34" charset="0"/>
                <a:cs typeface="Arial" panose="020B0604020202020204" pitchFamily="34" charset="0"/>
              </a:rPr>
              <a:t/>
            </a:r>
            <a:br>
              <a:rPr lang="en-US" sz="2400" b="0" dirty="0" smtClean="0">
                <a:solidFill>
                  <a:srgbClr val="7030A0"/>
                </a:solidFill>
                <a:latin typeface="Arial" panose="020B0604020202020204" pitchFamily="34" charset="0"/>
                <a:cs typeface="Arial" panose="020B0604020202020204" pitchFamily="34" charset="0"/>
              </a:rPr>
            </a:br>
            <a:r>
              <a:rPr lang="en-US" sz="2400" b="0" dirty="0" smtClean="0">
                <a:solidFill>
                  <a:srgbClr val="7030A0"/>
                </a:solidFill>
                <a:latin typeface="Arial" panose="020B0604020202020204" pitchFamily="34" charset="0"/>
                <a:cs typeface="Arial" panose="020B0604020202020204" pitchFamily="34" charset="0"/>
              </a:rPr>
              <a:t>	</a:t>
            </a:r>
            <a:r>
              <a:rPr lang="en-US" sz="2400" b="0" i="1" dirty="0" smtClean="0">
                <a:solidFill>
                  <a:srgbClr val="7030A0"/>
                </a:solidFill>
                <a:latin typeface="Arial" panose="020B0604020202020204" pitchFamily="34" charset="0"/>
                <a:cs typeface="Arial" panose="020B0604020202020204" pitchFamily="34" charset="0"/>
              </a:rPr>
              <a:t>Negative health provider 	attitude</a:t>
            </a:r>
            <a:endParaRPr lang="en" sz="1400" b="0" i="1" dirty="0" smtClean="0">
              <a:solidFill>
                <a:srgbClr val="7030A0"/>
              </a:solidFill>
              <a:latin typeface="Arial" panose="020B0604020202020204" pitchFamily="34" charset="0"/>
              <a:ea typeface="Lato"/>
              <a:cs typeface="Arial" panose="020B0604020202020204" pitchFamily="34" charset="0"/>
              <a:sym typeface="Lato"/>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2574"/>
          <a:stretch/>
        </p:blipFill>
        <p:spPr>
          <a:xfrm>
            <a:off x="6397891" y="2606276"/>
            <a:ext cx="2746109" cy="2318069"/>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4"/>
        <p:cNvGrpSpPr/>
        <p:nvPr/>
      </p:nvGrpSpPr>
      <p:grpSpPr>
        <a:xfrm>
          <a:off x="0" y="0"/>
          <a:ext cx="0" cy="0"/>
          <a:chOff x="0" y="0"/>
          <a:chExt cx="0" cy="0"/>
        </a:xfrm>
      </p:grpSpPr>
      <p:sp>
        <p:nvSpPr>
          <p:cNvPr id="87" name="Google Shape;87;p15"/>
          <p:cNvSpPr txBox="1"/>
          <p:nvPr/>
        </p:nvSpPr>
        <p:spPr>
          <a:xfrm>
            <a:off x="2855550" y="687397"/>
            <a:ext cx="3432900" cy="7626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000" b="1">
                <a:solidFill>
                  <a:schemeClr val="lt2"/>
                </a:solidFill>
                <a:latin typeface="Raleway"/>
                <a:ea typeface="Raleway"/>
                <a:cs typeface="Raleway"/>
                <a:sym typeface="Raleway"/>
              </a:rPr>
              <a:t>1. Intro</a:t>
            </a:r>
            <a:endParaRPr sz="3000" b="1">
              <a:solidFill>
                <a:schemeClr val="lt2"/>
              </a:solidFill>
              <a:latin typeface="Raleway"/>
              <a:ea typeface="Raleway"/>
              <a:cs typeface="Raleway"/>
              <a:sym typeface="Raleway"/>
            </a:endParaRPr>
          </a:p>
        </p:txBody>
      </p:sp>
      <p:sp>
        <p:nvSpPr>
          <p:cNvPr id="88" name="Google Shape;88;p15"/>
          <p:cNvSpPr txBox="1">
            <a:spLocks noGrp="1"/>
          </p:cNvSpPr>
          <p:nvPr>
            <p:ph type="body" idx="4294967295"/>
          </p:nvPr>
        </p:nvSpPr>
        <p:spPr>
          <a:xfrm>
            <a:off x="2855550" y="1377480"/>
            <a:ext cx="3432900" cy="332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dirty="0">
                <a:latin typeface="Raleway"/>
                <a:ea typeface="Raleway"/>
                <a:cs typeface="Raleway"/>
                <a:sym typeface="Raleway"/>
              </a:rPr>
              <a:t>Choose one approach</a:t>
            </a:r>
            <a:r>
              <a:rPr lang="en" sz="1200" dirty="0">
                <a:latin typeface="Raleway"/>
                <a:ea typeface="Raleway"/>
                <a:cs typeface="Raleway"/>
                <a:sym typeface="Raleway"/>
              </a:rPr>
              <a:t> to grab the audience’s attention right from the start: </a:t>
            </a:r>
            <a:r>
              <a:rPr lang="en" sz="1200" dirty="0">
                <a:solidFill>
                  <a:schemeClr val="dk2"/>
                </a:solidFill>
                <a:latin typeface="Raleway"/>
                <a:ea typeface="Raleway"/>
                <a:cs typeface="Raleway"/>
                <a:sym typeface="Raleway"/>
              </a:rPr>
              <a:t>unexpected, emotional, or simple.</a:t>
            </a:r>
            <a:endParaRPr sz="1200" dirty="0">
              <a:solidFill>
                <a:schemeClr val="dk2"/>
              </a:solidFill>
              <a:latin typeface="Raleway"/>
              <a:ea typeface="Raleway"/>
              <a:cs typeface="Raleway"/>
              <a:sym typeface="Raleway"/>
            </a:endParaRPr>
          </a:p>
          <a:p>
            <a:pPr marL="457200" lvl="0" indent="-317500" algn="l" rtl="0">
              <a:spcBef>
                <a:spcPts val="1600"/>
              </a:spcBef>
              <a:spcAft>
                <a:spcPts val="0"/>
              </a:spcAft>
              <a:buClr>
                <a:schemeClr val="dk1"/>
              </a:buClr>
              <a:buSzPts val="1400"/>
              <a:buFont typeface="Raleway"/>
              <a:buChar char="➔"/>
            </a:pPr>
            <a:r>
              <a:rPr lang="en" sz="1400" b="1" dirty="0">
                <a:solidFill>
                  <a:schemeClr val="dk1"/>
                </a:solidFill>
                <a:latin typeface="Raleway"/>
                <a:ea typeface="Raleway"/>
                <a:cs typeface="Raleway"/>
                <a:sym typeface="Raleway"/>
              </a:rPr>
              <a:t>Unexpected</a:t>
            </a:r>
            <a:r>
              <a:rPr lang="en" sz="1400" dirty="0">
                <a:latin typeface="Raleway"/>
                <a:ea typeface="Raleway"/>
                <a:cs typeface="Raleway"/>
                <a:sym typeface="Raleway"/>
              </a:rPr>
              <a:t/>
            </a:r>
            <a:br>
              <a:rPr lang="en" sz="1400" dirty="0">
                <a:latin typeface="Raleway"/>
                <a:ea typeface="Raleway"/>
                <a:cs typeface="Raleway"/>
                <a:sym typeface="Raleway"/>
              </a:rPr>
            </a:br>
            <a:r>
              <a:rPr lang="en" sz="1200" dirty="0">
                <a:solidFill>
                  <a:schemeClr val="dk2"/>
                </a:solidFill>
                <a:latin typeface="Raleway"/>
                <a:ea typeface="Raleway"/>
                <a:cs typeface="Raleway"/>
                <a:sym typeface="Raleway"/>
              </a:rPr>
              <a:t>Highlight what’s new, unusual, or</a:t>
            </a:r>
            <a:r>
              <a:rPr lang="en" sz="1200" dirty="0">
                <a:latin typeface="Raleway"/>
                <a:ea typeface="Raleway"/>
                <a:cs typeface="Raleway"/>
                <a:sym typeface="Raleway"/>
              </a:rPr>
              <a:t> </a:t>
            </a:r>
            <a:r>
              <a:rPr lang="en" sz="1200" dirty="0">
                <a:solidFill>
                  <a:schemeClr val="dk2"/>
                </a:solidFill>
                <a:latin typeface="Raleway"/>
                <a:ea typeface="Raleway"/>
                <a:cs typeface="Raleway"/>
                <a:sym typeface="Raleway"/>
              </a:rPr>
              <a:t>surprising.</a:t>
            </a:r>
            <a:endParaRPr sz="1200" dirty="0">
              <a:latin typeface="Raleway"/>
              <a:ea typeface="Raleway"/>
              <a:cs typeface="Raleway"/>
              <a:sym typeface="Raleway"/>
            </a:endParaRPr>
          </a:p>
          <a:p>
            <a:pPr marL="457200" lvl="0" indent="-317500" algn="l" rtl="0">
              <a:spcBef>
                <a:spcPts val="1000"/>
              </a:spcBef>
              <a:spcAft>
                <a:spcPts val="0"/>
              </a:spcAft>
              <a:buClr>
                <a:schemeClr val="dk1"/>
              </a:buClr>
              <a:buSzPts val="1400"/>
              <a:buFont typeface="Raleway"/>
              <a:buChar char="➔"/>
            </a:pPr>
            <a:r>
              <a:rPr lang="en" sz="1400" b="1" dirty="0">
                <a:solidFill>
                  <a:schemeClr val="dk1"/>
                </a:solidFill>
                <a:latin typeface="Raleway"/>
                <a:ea typeface="Raleway"/>
                <a:cs typeface="Raleway"/>
                <a:sym typeface="Raleway"/>
              </a:rPr>
              <a:t>Emotional</a:t>
            </a:r>
            <a:r>
              <a:rPr lang="en" sz="1400" dirty="0">
                <a:latin typeface="Raleway"/>
                <a:ea typeface="Raleway"/>
                <a:cs typeface="Raleway"/>
                <a:sym typeface="Raleway"/>
              </a:rPr>
              <a:t/>
            </a:r>
            <a:br>
              <a:rPr lang="en" sz="1400" dirty="0">
                <a:latin typeface="Raleway"/>
                <a:ea typeface="Raleway"/>
                <a:cs typeface="Raleway"/>
                <a:sym typeface="Raleway"/>
              </a:rPr>
            </a:br>
            <a:r>
              <a:rPr lang="en" sz="1200" dirty="0">
                <a:solidFill>
                  <a:schemeClr val="dk2"/>
                </a:solidFill>
                <a:latin typeface="Raleway"/>
                <a:ea typeface="Raleway"/>
                <a:cs typeface="Raleway"/>
                <a:sym typeface="Raleway"/>
              </a:rPr>
              <a:t>Give people a reason to care.</a:t>
            </a:r>
            <a:endParaRPr sz="1200" dirty="0">
              <a:latin typeface="Raleway"/>
              <a:ea typeface="Raleway"/>
              <a:cs typeface="Raleway"/>
              <a:sym typeface="Raleway"/>
            </a:endParaRPr>
          </a:p>
          <a:p>
            <a:pPr marL="457200" lvl="0" indent="-317500" algn="l" rtl="0">
              <a:spcBef>
                <a:spcPts val="1000"/>
              </a:spcBef>
              <a:spcAft>
                <a:spcPts val="1000"/>
              </a:spcAft>
              <a:buClr>
                <a:schemeClr val="dk1"/>
              </a:buClr>
              <a:buSzPts val="1400"/>
              <a:buFont typeface="Raleway"/>
              <a:buChar char="➔"/>
            </a:pPr>
            <a:r>
              <a:rPr lang="en" sz="1400" b="1" dirty="0">
                <a:solidFill>
                  <a:schemeClr val="dk1"/>
                </a:solidFill>
                <a:latin typeface="Raleway"/>
                <a:ea typeface="Raleway"/>
                <a:cs typeface="Raleway"/>
                <a:sym typeface="Raleway"/>
              </a:rPr>
              <a:t>Simple</a:t>
            </a:r>
            <a:r>
              <a:rPr lang="en" sz="1400" dirty="0">
                <a:latin typeface="Raleway"/>
                <a:ea typeface="Raleway"/>
                <a:cs typeface="Raleway"/>
                <a:sym typeface="Raleway"/>
              </a:rPr>
              <a:t/>
            </a:r>
            <a:br>
              <a:rPr lang="en" sz="1400" dirty="0">
                <a:latin typeface="Raleway"/>
                <a:ea typeface="Raleway"/>
                <a:cs typeface="Raleway"/>
                <a:sym typeface="Raleway"/>
              </a:rPr>
            </a:br>
            <a:r>
              <a:rPr lang="en" sz="1200" dirty="0">
                <a:solidFill>
                  <a:schemeClr val="dk2"/>
                </a:solidFill>
                <a:latin typeface="Raleway"/>
                <a:ea typeface="Raleway"/>
                <a:cs typeface="Raleway"/>
                <a:sym typeface="Raleway"/>
              </a:rPr>
              <a:t>Provide a simple unifying message for</a:t>
            </a:r>
            <a:r>
              <a:rPr lang="en" sz="1200" dirty="0">
                <a:latin typeface="Raleway"/>
                <a:ea typeface="Raleway"/>
                <a:cs typeface="Raleway"/>
                <a:sym typeface="Raleway"/>
              </a:rPr>
              <a:t> </a:t>
            </a:r>
            <a:r>
              <a:rPr lang="en" sz="1200" dirty="0">
                <a:solidFill>
                  <a:schemeClr val="dk2"/>
                </a:solidFill>
                <a:latin typeface="Raleway"/>
                <a:ea typeface="Raleway"/>
                <a:cs typeface="Raleway"/>
                <a:sym typeface="Raleway"/>
              </a:rPr>
              <a:t>what</a:t>
            </a:r>
            <a:r>
              <a:rPr lang="en" sz="1200" dirty="0">
                <a:latin typeface="Raleway"/>
                <a:ea typeface="Raleway"/>
                <a:cs typeface="Raleway"/>
                <a:sym typeface="Raleway"/>
              </a:rPr>
              <a:t> </a:t>
            </a:r>
            <a:r>
              <a:rPr lang="en" sz="1200" dirty="0">
                <a:solidFill>
                  <a:schemeClr val="dk2"/>
                </a:solidFill>
                <a:latin typeface="Raleway"/>
                <a:ea typeface="Raleway"/>
                <a:cs typeface="Raleway"/>
                <a:sym typeface="Raleway"/>
              </a:rPr>
              <a:t>is to come</a:t>
            </a:r>
            <a:endParaRPr sz="1200" dirty="0">
              <a:solidFill>
                <a:schemeClr val="dk2"/>
              </a:solidFill>
              <a:latin typeface="Raleway"/>
              <a:ea typeface="Raleway"/>
              <a:cs typeface="Raleway"/>
              <a:sym typeface="Raleway"/>
            </a:endParaRPr>
          </a:p>
        </p:txBody>
      </p:sp>
      <p:pic>
        <p:nvPicPr>
          <p:cNvPr id="1026" name="Picture 2" descr="Image result for infographic on teenage pregnancies in keny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739" y="285780"/>
            <a:ext cx="7620000"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9759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90863" y="0"/>
            <a:ext cx="5891349" cy="389334"/>
          </a:xfrm>
        </p:spPr>
        <p:txBody>
          <a:bodyPr/>
          <a:lstStyle/>
          <a:p>
            <a:r>
              <a:rPr lang="en-IE" sz="3200" dirty="0">
                <a:latin typeface="Arial" panose="020B0604020202020204" pitchFamily="34" charset="0"/>
                <a:cs typeface="Arial" panose="020B0604020202020204" pitchFamily="34" charset="0"/>
              </a:rPr>
              <a:t>Study Aim</a:t>
            </a:r>
            <a:endParaRPr lang="en-IE" sz="3200" dirty="0">
              <a:latin typeface="Arial" panose="020B0604020202020204" pitchFamily="34" charset="0"/>
              <a:cs typeface="Arial" panose="020B0604020202020204" pitchFamily="34" charset="0"/>
            </a:endParaRPr>
          </a:p>
        </p:txBody>
      </p:sp>
      <p:sp>
        <p:nvSpPr>
          <p:cNvPr id="5" name="Content Placeholder 2"/>
          <p:cNvSpPr>
            <a:spLocks noGrp="1"/>
          </p:cNvSpPr>
          <p:nvPr>
            <p:ph idx="1"/>
          </p:nvPr>
        </p:nvSpPr>
        <p:spPr>
          <a:xfrm>
            <a:off x="495758" y="910988"/>
            <a:ext cx="8076741" cy="3429658"/>
          </a:xfrm>
        </p:spPr>
        <p:txBody>
          <a:bodyPr>
            <a:noAutofit/>
          </a:bodyPr>
          <a:lstStyle/>
          <a:p>
            <a:pPr marL="0" indent="0" algn="ctr">
              <a:lnSpc>
                <a:spcPct val="150000"/>
              </a:lnSpc>
              <a:buNone/>
            </a:pPr>
            <a:r>
              <a:rPr lang="en-GB" sz="2400" dirty="0">
                <a:latin typeface="Arial" panose="020B0604020202020204" pitchFamily="34" charset="0"/>
                <a:cs typeface="Arial" panose="020B0604020202020204" pitchFamily="34" charset="0"/>
              </a:rPr>
              <a:t>To </a:t>
            </a:r>
            <a:r>
              <a:rPr lang="en-GB" sz="2400" dirty="0">
                <a:latin typeface="Arial" panose="020B0604020202020204" pitchFamily="34" charset="0"/>
                <a:cs typeface="Arial" panose="020B0604020202020204" pitchFamily="34" charset="0"/>
              </a:rPr>
              <a:t>understand how </a:t>
            </a:r>
            <a:r>
              <a:rPr lang="en-GB" sz="2400" b="1" dirty="0">
                <a:latin typeface="Arial" panose="020B0604020202020204" pitchFamily="34" charset="0"/>
                <a:cs typeface="Arial" panose="020B0604020202020204" pitchFamily="34" charset="0"/>
              </a:rPr>
              <a:t>gender norms and cultural practices </a:t>
            </a:r>
            <a:r>
              <a:rPr lang="en-GB" sz="2400" dirty="0">
                <a:latin typeface="Arial" panose="020B0604020202020204" pitchFamily="34" charset="0"/>
                <a:cs typeface="Arial" panose="020B0604020202020204" pitchFamily="34" charset="0"/>
              </a:rPr>
              <a:t>impact </a:t>
            </a:r>
            <a:r>
              <a:rPr lang="en-GB" sz="2400" dirty="0" smtClean="0">
                <a:latin typeface="Arial" panose="020B0604020202020204" pitchFamily="34" charset="0"/>
                <a:cs typeface="Arial" panose="020B0604020202020204" pitchFamily="34" charset="0"/>
              </a:rPr>
              <a:t>adolescent boys and girls </a:t>
            </a:r>
            <a:r>
              <a:rPr lang="en-GB" sz="2400" b="1" dirty="0" smtClean="0">
                <a:solidFill>
                  <a:srgbClr val="FF0000"/>
                </a:solidFill>
                <a:latin typeface="Arial" panose="020B0604020202020204" pitchFamily="34" charset="0"/>
                <a:cs typeface="Arial" panose="020B0604020202020204" pitchFamily="34" charset="0"/>
              </a:rPr>
              <a:t>experiences</a:t>
            </a:r>
            <a:r>
              <a:rPr lang="en-GB" sz="2400" dirty="0">
                <a:latin typeface="Arial" panose="020B0604020202020204" pitchFamily="34" charset="0"/>
                <a:cs typeface="Arial" panose="020B0604020202020204" pitchFamily="34" charset="0"/>
              </a:rPr>
              <a:t>, </a:t>
            </a:r>
            <a:r>
              <a:rPr lang="en-GB" sz="2400" b="1" dirty="0">
                <a:solidFill>
                  <a:srgbClr val="FF0000"/>
                </a:solidFill>
                <a:latin typeface="Arial" panose="020B0604020202020204" pitchFamily="34" charset="0"/>
                <a:cs typeface="Arial" panose="020B0604020202020204" pitchFamily="34" charset="0"/>
              </a:rPr>
              <a:t>perceptions</a:t>
            </a:r>
            <a:r>
              <a:rPr lang="en-GB" sz="2400" dirty="0">
                <a:latin typeface="Arial" panose="020B0604020202020204" pitchFamily="34" charset="0"/>
                <a:cs typeface="Arial" panose="020B0604020202020204" pitchFamily="34" charset="0"/>
              </a:rPr>
              <a:t> and </a:t>
            </a:r>
            <a:r>
              <a:rPr lang="en-GB" sz="2400" b="1" dirty="0">
                <a:solidFill>
                  <a:srgbClr val="FF0000"/>
                </a:solidFill>
                <a:latin typeface="Arial" panose="020B0604020202020204" pitchFamily="34" charset="0"/>
                <a:cs typeface="Arial" panose="020B0604020202020204" pitchFamily="34" charset="0"/>
              </a:rPr>
              <a:t>utilization </a:t>
            </a:r>
            <a:r>
              <a:rPr lang="en-GB" sz="2400" dirty="0">
                <a:latin typeface="Arial" panose="020B0604020202020204" pitchFamily="34" charset="0"/>
                <a:cs typeface="Arial" panose="020B0604020202020204" pitchFamily="34" charset="0"/>
              </a:rPr>
              <a:t>of services, and practice of </a:t>
            </a:r>
            <a:r>
              <a:rPr lang="en-GB" sz="2400" b="1" dirty="0">
                <a:solidFill>
                  <a:srgbClr val="FF0000"/>
                </a:solidFill>
                <a:latin typeface="Arial" panose="020B0604020202020204" pitchFamily="34" charset="0"/>
                <a:cs typeface="Arial" panose="020B0604020202020204" pitchFamily="34" charset="0"/>
              </a:rPr>
              <a:t>positive health behaviors</a:t>
            </a:r>
            <a:r>
              <a:rPr lang="en-GB" sz="2400" dirty="0">
                <a:latin typeface="Arial" panose="020B0604020202020204" pitchFamily="34" charset="0"/>
                <a:cs typeface="Arial" panose="020B0604020202020204" pitchFamily="34" charset="0"/>
              </a:rPr>
              <a:t>; and </a:t>
            </a:r>
            <a:r>
              <a:rPr lang="en-GB" sz="2400" dirty="0">
                <a:latin typeface="Arial" panose="020B0604020202020204" pitchFamily="34" charset="0"/>
                <a:cs typeface="Arial" panose="020B0604020202020204" pitchFamily="34" charset="0"/>
              </a:rPr>
              <a:t>to </a:t>
            </a:r>
            <a:r>
              <a:rPr lang="en-GB" sz="2400" dirty="0">
                <a:latin typeface="Arial" panose="020B0604020202020204" pitchFamily="34" charset="0"/>
                <a:cs typeface="Arial" panose="020B0604020202020204" pitchFamily="34" charset="0"/>
              </a:rPr>
              <a:t>assess </a:t>
            </a:r>
            <a:r>
              <a:rPr lang="en-GB" sz="2400" b="1" dirty="0">
                <a:solidFill>
                  <a:srgbClr val="7030A0"/>
                </a:solidFill>
                <a:latin typeface="Arial" panose="020B0604020202020204" pitchFamily="34" charset="0"/>
                <a:cs typeface="Arial" panose="020B0604020202020204" pitchFamily="34" charset="0"/>
              </a:rPr>
              <a:t>health care providers’ experiences </a:t>
            </a:r>
            <a:r>
              <a:rPr lang="en-GB" sz="2400" dirty="0">
                <a:latin typeface="Arial" panose="020B0604020202020204" pitchFamily="34" charset="0"/>
                <a:cs typeface="Arial" panose="020B0604020202020204" pitchFamily="34" charset="0"/>
              </a:rPr>
              <a:t>in the provision of quality and respectful </a:t>
            </a:r>
            <a:r>
              <a:rPr lang="en-GB" sz="2400" dirty="0" smtClean="0">
                <a:latin typeface="Arial" panose="020B0604020202020204" pitchFamily="34" charset="0"/>
                <a:cs typeface="Arial" panose="020B0604020202020204" pitchFamily="34" charset="0"/>
              </a:rPr>
              <a:t>care</a:t>
            </a:r>
            <a:r>
              <a:rPr lang="en-US" sz="2400" dirty="0" smtClean="0">
                <a:latin typeface="Arial" panose="020B0604020202020204" pitchFamily="34" charset="0"/>
                <a:cs typeface="Arial" panose="020B0604020202020204" pitchFamily="34" charset="0"/>
              </a:rPr>
              <a:t> in Kenya.</a:t>
            </a:r>
            <a:endParaRPr lang="en-US" sz="2400" dirty="0">
              <a:latin typeface="Arial" panose="020B0604020202020204" pitchFamily="34" charset="0"/>
              <a:cs typeface="Arial" panose="020B0604020202020204" pitchFamily="34" charset="0"/>
            </a:endParaRPr>
          </a:p>
          <a:p>
            <a:pPr marL="0" indent="0">
              <a:lnSpc>
                <a:spcPct val="150000"/>
              </a:lnSpc>
              <a:buNone/>
            </a:pPr>
            <a:endParaRPr lang="en-US" sz="240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pPr defTabSz="685800">
              <a:buClrTx/>
            </a:pPr>
            <a:fld id="{66D7C2A8-3574-48AF-9B9F-6538CE887783}" type="slidenum">
              <a:rPr lang="en-IE" kern="1200">
                <a:solidFill>
                  <a:srgbClr val="26CAD3"/>
                </a:solidFill>
                <a:latin typeface="Calibri"/>
                <a:ea typeface="+mn-ea"/>
                <a:cs typeface="+mn-cs"/>
              </a:rPr>
              <a:pPr defTabSz="685800">
                <a:buClrTx/>
              </a:pPr>
              <a:t>5</a:t>
            </a:fld>
            <a:endParaRPr lang="en-IE" kern="1200">
              <a:solidFill>
                <a:srgbClr val="26CAD3"/>
              </a:solidFill>
              <a:latin typeface="Calibri"/>
              <a:ea typeface="+mn-ea"/>
              <a:cs typeface="+mn-cs"/>
            </a:endParaRPr>
          </a:p>
        </p:txBody>
      </p:sp>
    </p:spTree>
    <p:extLst>
      <p:ext uri="{BB962C8B-B14F-4D97-AF65-F5344CB8AC3E}">
        <p14:creationId xmlns:p14="http://schemas.microsoft.com/office/powerpoint/2010/main" val="13740540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968" y="1"/>
            <a:ext cx="4418512" cy="375557"/>
          </a:xfrm>
        </p:spPr>
        <p:txBody>
          <a:bodyPr/>
          <a:lstStyle/>
          <a:p>
            <a:r>
              <a:rPr lang="en-US" dirty="0">
                <a:latin typeface="Arial" panose="020B0604020202020204" pitchFamily="34" charset="0"/>
                <a:cs typeface="Arial" panose="020B0604020202020204" pitchFamily="34" charset="0"/>
              </a:rPr>
              <a:t>Study  design and sites</a:t>
            </a:r>
            <a:endParaRPr lang="en-US" dirty="0">
              <a:latin typeface="Arial" panose="020B0604020202020204" pitchFamily="34" charset="0"/>
              <a:cs typeface="Arial" panose="020B0604020202020204" pitchFamily="34" charset="0"/>
            </a:endParaRPr>
          </a:p>
        </p:txBody>
      </p:sp>
      <p:pic>
        <p:nvPicPr>
          <p:cNvPr id="4" name="image3.jpeg" descr="https://lh3.googleusercontent.com/c5t19VhIvFxuUL3ptWMN4BT7lA2AhWx2wz58nWMuUJ98zCiKo8Q3LPui0O7j2kbZB95R4Wm3C6tQMZlkF5qAUIO92lNiVT16qyLzqevX-NI0Fe5GjzXZnhNMWOD1ATwl-Gg0GQvaOySDev7Amg"/>
          <p:cNvPicPr>
            <a:picLocks noGrp="1"/>
          </p:cNvPicPr>
          <p:nvPr>
            <p:ph idx="1"/>
          </p:nvPr>
        </p:nvPicPr>
        <p:blipFill>
          <a:blip r:embed="rId3" cstate="email">
            <a:extLst>
              <a:ext uri="{28A0092B-C50C-407E-A947-70E740481C1C}">
                <a14:useLocalDpi xmlns:a14="http://schemas.microsoft.com/office/drawing/2010/main"/>
              </a:ext>
            </a:extLst>
          </a:blip>
          <a:stretch>
            <a:fillRect/>
          </a:stretch>
        </p:blipFill>
        <p:spPr>
          <a:xfrm>
            <a:off x="1288048" y="523236"/>
            <a:ext cx="3416350" cy="4032116"/>
          </a:xfrm>
          <a:prstGeom prst="rect">
            <a:avLst/>
          </a:prstGeom>
          <a:noFill/>
          <a:ln>
            <a:solidFill>
              <a:schemeClr val="accent1"/>
            </a:solidFill>
          </a:ln>
        </p:spPr>
      </p:pic>
      <p:graphicFrame>
        <p:nvGraphicFramePr>
          <p:cNvPr id="3" name="Diagram 2"/>
          <p:cNvGraphicFramePr/>
          <p:nvPr>
            <p:extLst>
              <p:ext uri="{D42A27DB-BD31-4B8C-83A1-F6EECF244321}">
                <p14:modId xmlns:p14="http://schemas.microsoft.com/office/powerpoint/2010/main" val="1428734385"/>
              </p:ext>
            </p:extLst>
          </p:nvPr>
        </p:nvGraphicFramePr>
        <p:xfrm>
          <a:off x="4822372" y="187778"/>
          <a:ext cx="4201885" cy="43675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Slide Number Placeholder 4"/>
          <p:cNvSpPr>
            <a:spLocks noGrp="1"/>
          </p:cNvSpPr>
          <p:nvPr>
            <p:ph type="sldNum" sz="quarter" idx="12"/>
          </p:nvPr>
        </p:nvSpPr>
        <p:spPr/>
        <p:txBody>
          <a:bodyPr/>
          <a:lstStyle/>
          <a:p>
            <a:fld id="{66D7C2A8-3574-48AF-9B9F-6538CE887783}" type="slidenum">
              <a:rPr lang="en-IE" smtClean="0">
                <a:solidFill>
                  <a:srgbClr val="26CAD3"/>
                </a:solidFill>
              </a:rPr>
              <a:pPr/>
              <a:t>6</a:t>
            </a:fld>
            <a:endParaRPr lang="en-IE">
              <a:solidFill>
                <a:srgbClr val="26CAD3"/>
              </a:solidFill>
            </a:endParaRPr>
          </a:p>
        </p:txBody>
      </p:sp>
    </p:spTree>
    <p:extLst>
      <p:ext uri="{BB962C8B-B14F-4D97-AF65-F5344CB8AC3E}">
        <p14:creationId xmlns:p14="http://schemas.microsoft.com/office/powerpoint/2010/main" val="13729748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916" y="0"/>
            <a:ext cx="7855132" cy="440045"/>
          </a:xfrm>
        </p:spPr>
        <p:txBody>
          <a:bodyPr/>
          <a:lstStyle/>
          <a:p>
            <a:pPr algn="ctr"/>
            <a:r>
              <a:rPr lang="en-US" sz="2800" dirty="0">
                <a:latin typeface="Arial" panose="020B0604020202020204" pitchFamily="34" charset="0"/>
                <a:cs typeface="Arial" panose="020B0604020202020204" pitchFamily="34" charset="0"/>
              </a:rPr>
              <a:t>Health </a:t>
            </a:r>
            <a:r>
              <a:rPr lang="en-US" sz="2800" dirty="0">
                <a:latin typeface="Arial" panose="020B0604020202020204" pitchFamily="34" charset="0"/>
                <a:cs typeface="Arial" panose="020B0604020202020204" pitchFamily="34" charset="0"/>
                <a:sym typeface="Raleway"/>
              </a:rPr>
              <a:t>facility</a:t>
            </a:r>
            <a:r>
              <a:rPr lang="en-US" sz="2800" dirty="0">
                <a:latin typeface="Arial" panose="020B0604020202020204" pitchFamily="34" charset="0"/>
                <a:cs typeface="Arial" panose="020B0604020202020204" pitchFamily="34" charset="0"/>
              </a:rPr>
              <a:t> assessment report – The Status of AYSRH services (Dec 2017 to Feb 2018)</a:t>
            </a:r>
          </a:p>
        </p:txBody>
      </p:sp>
      <p:sp>
        <p:nvSpPr>
          <p:cNvPr id="6" name="Content Placeholder 6"/>
          <p:cNvSpPr>
            <a:spLocks noGrp="1"/>
          </p:cNvSpPr>
          <p:nvPr>
            <p:ph sz="half" idx="1"/>
          </p:nvPr>
        </p:nvSpPr>
        <p:spPr>
          <a:xfrm>
            <a:off x="644128" y="1042485"/>
            <a:ext cx="7855744" cy="3493294"/>
          </a:xfrm>
        </p:spPr>
        <p:txBody>
          <a:bodyPr/>
          <a:lstStyle/>
          <a:p>
            <a:pPr marL="0" indent="0">
              <a:buNone/>
            </a:pPr>
            <a:r>
              <a:rPr lang="en-US" sz="1600" dirty="0">
                <a:latin typeface="Arial" panose="020B0604020202020204" pitchFamily="34" charset="0"/>
                <a:cs typeface="Arial" panose="020B0604020202020204" pitchFamily="34" charset="0"/>
              </a:rPr>
              <a:t>Facilities offering AYSRH Services( 122/192 facilities) </a:t>
            </a:r>
          </a:p>
          <a:p>
            <a:endParaRPr lang="en-US" sz="1600" dirty="0">
              <a:latin typeface="Arial" panose="020B0604020202020204" pitchFamily="34" charset="0"/>
              <a:cs typeface="Arial" panose="020B0604020202020204" pitchFamily="34" charset="0"/>
            </a:endParaRPr>
          </a:p>
        </p:txBody>
      </p:sp>
      <p:graphicFrame>
        <p:nvGraphicFramePr>
          <p:cNvPr id="8" name="Content Placeholder 3"/>
          <p:cNvGraphicFramePr>
            <a:graphicFrameLocks/>
          </p:cNvGraphicFramePr>
          <p:nvPr>
            <p:extLst>
              <p:ext uri="{D42A27DB-BD31-4B8C-83A1-F6EECF244321}">
                <p14:modId xmlns:p14="http://schemas.microsoft.com/office/powerpoint/2010/main" val="2902655251"/>
              </p:ext>
            </p:extLst>
          </p:nvPr>
        </p:nvGraphicFramePr>
        <p:xfrm>
          <a:off x="775951" y="1530904"/>
          <a:ext cx="7872289" cy="319533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7838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0" name="Google Shape;130;p20"/>
          <p:cNvSpPr txBox="1">
            <a:spLocks noGrp="1"/>
          </p:cNvSpPr>
          <p:nvPr>
            <p:ph type="body" idx="1"/>
          </p:nvPr>
        </p:nvSpPr>
        <p:spPr>
          <a:xfrm>
            <a:off x="4832750" y="980400"/>
            <a:ext cx="4033800" cy="355731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b="1" dirty="0">
                <a:solidFill>
                  <a:schemeClr val="dk1"/>
                </a:solidFill>
                <a:latin typeface="Arial" panose="020B0604020202020204" pitchFamily="34" charset="0"/>
                <a:cs typeface="Arial" panose="020B0604020202020204" pitchFamily="34" charset="0"/>
              </a:rPr>
              <a:t>Meet </a:t>
            </a:r>
            <a:r>
              <a:rPr lang="en" sz="3000" b="1" dirty="0" smtClean="0">
                <a:solidFill>
                  <a:schemeClr val="dk1"/>
                </a:solidFill>
                <a:latin typeface="Arial" panose="020B0604020202020204" pitchFamily="34" charset="0"/>
                <a:cs typeface="Arial" panose="020B0604020202020204" pitchFamily="34" charset="0"/>
              </a:rPr>
              <a:t>adolescent mothers</a:t>
            </a:r>
            <a:endParaRPr sz="3000" dirty="0">
              <a:solidFill>
                <a:schemeClr val="dk1"/>
              </a:solidFill>
              <a:latin typeface="Arial" panose="020B0604020202020204" pitchFamily="34" charset="0"/>
              <a:cs typeface="Arial" panose="020B0604020202020204" pitchFamily="34" charset="0"/>
            </a:endParaRPr>
          </a:p>
          <a:p>
            <a:pPr marL="0" lvl="0" indent="0" algn="l" rtl="0">
              <a:spcBef>
                <a:spcPts val="1200"/>
              </a:spcBef>
              <a:spcAft>
                <a:spcPts val="1200"/>
              </a:spcAft>
              <a:buNone/>
            </a:pPr>
            <a:r>
              <a:rPr lang="en-US" sz="1800" dirty="0" smtClean="0">
                <a:solidFill>
                  <a:srgbClr val="000000"/>
                </a:solidFill>
                <a:latin typeface="Arial" panose="020B0604020202020204" pitchFamily="34" charset="0"/>
                <a:cs typeface="Arial" panose="020B0604020202020204" pitchFamily="34" charset="0"/>
              </a:rPr>
              <a:t>No social support</a:t>
            </a:r>
          </a:p>
          <a:p>
            <a:pPr marL="0" lvl="0" indent="0" algn="l" rtl="0">
              <a:spcBef>
                <a:spcPts val="1200"/>
              </a:spcBef>
              <a:spcAft>
                <a:spcPts val="1200"/>
              </a:spcAft>
              <a:buNone/>
            </a:pPr>
            <a:r>
              <a:rPr lang="en-US" sz="1800" dirty="0" smtClean="0">
                <a:solidFill>
                  <a:srgbClr val="000000"/>
                </a:solidFill>
                <a:latin typeface="Arial" panose="020B0604020202020204" pitchFamily="34" charset="0"/>
                <a:cs typeface="Arial" panose="020B0604020202020204" pitchFamily="34" charset="0"/>
              </a:rPr>
              <a:t>Under care of grandparents</a:t>
            </a:r>
            <a:endParaRPr sz="1800" dirty="0">
              <a:solidFill>
                <a:srgbClr val="000000"/>
              </a:solidFill>
              <a:latin typeface="Arial" panose="020B0604020202020204" pitchFamily="34" charset="0"/>
              <a:cs typeface="Arial" panose="020B0604020202020204" pitchFamily="34" charset="0"/>
            </a:endParaRPr>
          </a:p>
          <a:p>
            <a:pPr marL="0" lvl="0" indent="0" algn="l" rtl="0">
              <a:spcBef>
                <a:spcPts val="1200"/>
              </a:spcBef>
              <a:spcAft>
                <a:spcPts val="1200"/>
              </a:spcAft>
              <a:buClr>
                <a:schemeClr val="dk2"/>
              </a:buClr>
              <a:buSzPts val="1100"/>
              <a:buFont typeface="Arial"/>
              <a:buNone/>
            </a:pPr>
            <a:r>
              <a:rPr lang="en" sz="1800" dirty="0">
                <a:solidFill>
                  <a:srgbClr val="000000"/>
                </a:solidFill>
                <a:latin typeface="Arial" panose="020B0604020202020204" pitchFamily="34" charset="0"/>
                <a:cs typeface="Arial" panose="020B0604020202020204" pitchFamily="34" charset="0"/>
              </a:rPr>
              <a:t>No financial </a:t>
            </a:r>
            <a:r>
              <a:rPr lang="en" sz="1800" dirty="0" smtClean="0">
                <a:solidFill>
                  <a:srgbClr val="000000"/>
                </a:solidFill>
                <a:latin typeface="Arial" panose="020B0604020202020204" pitchFamily="34" charset="0"/>
                <a:cs typeface="Arial" panose="020B0604020202020204" pitchFamily="34" charset="0"/>
              </a:rPr>
              <a:t>power to facilitate access to services </a:t>
            </a:r>
          </a:p>
          <a:p>
            <a:pPr marL="0" lvl="0" indent="0" algn="l" rtl="0">
              <a:spcBef>
                <a:spcPts val="1200"/>
              </a:spcBef>
              <a:spcAft>
                <a:spcPts val="1200"/>
              </a:spcAft>
              <a:buClr>
                <a:schemeClr val="dk2"/>
              </a:buClr>
              <a:buSzPts val="1100"/>
              <a:buFont typeface="Arial"/>
              <a:buNone/>
            </a:pPr>
            <a:r>
              <a:rPr lang="en" sz="1800" dirty="0" smtClean="0">
                <a:solidFill>
                  <a:srgbClr val="000000"/>
                </a:solidFill>
                <a:latin typeface="Arial" panose="020B0604020202020204" pitchFamily="34" charset="0"/>
                <a:cs typeface="Arial" panose="020B0604020202020204" pitchFamily="34" charset="0"/>
              </a:rPr>
              <a:t>Stigmatized by community </a:t>
            </a:r>
            <a:endParaRPr lang="en" sz="1800" dirty="0" smtClean="0">
              <a:latin typeface="Arial" panose="020B0604020202020204" pitchFamily="34" charset="0"/>
              <a:cs typeface="Arial" panose="020B0604020202020204" pitchFamily="34" charset="0"/>
            </a:endParaRPr>
          </a:p>
        </p:txBody>
      </p:sp>
      <p:grpSp>
        <p:nvGrpSpPr>
          <p:cNvPr id="131" name="Google Shape;131;p20"/>
          <p:cNvGrpSpPr/>
          <p:nvPr/>
        </p:nvGrpSpPr>
        <p:grpSpPr>
          <a:xfrm>
            <a:off x="134988" y="2464035"/>
            <a:ext cx="2212050" cy="2537076"/>
            <a:chOff x="6803275" y="395363"/>
            <a:chExt cx="2212050" cy="2537076"/>
          </a:xfrm>
        </p:grpSpPr>
        <p:pic>
          <p:nvPicPr>
            <p:cNvPr id="132" name="Google Shape;132;p20"/>
            <p:cNvPicPr preferRelativeResize="0"/>
            <p:nvPr/>
          </p:nvPicPr>
          <p:blipFill>
            <a:blip r:embed="rId3">
              <a:alphaModFix/>
            </a:blip>
            <a:stretch>
              <a:fillRect/>
            </a:stretch>
          </p:blipFill>
          <p:spPr>
            <a:xfrm>
              <a:off x="6803275" y="427445"/>
              <a:ext cx="2212050" cy="2504994"/>
            </a:xfrm>
            <a:prstGeom prst="rect">
              <a:avLst/>
            </a:prstGeom>
            <a:noFill/>
            <a:ln>
              <a:noFill/>
            </a:ln>
          </p:spPr>
        </p:pic>
        <p:pic>
          <p:nvPicPr>
            <p:cNvPr id="133" name="Google Shape;133;p20" descr="Piece of duct tape sticking a note to the slide"/>
            <p:cNvPicPr preferRelativeResize="0"/>
            <p:nvPr/>
          </p:nvPicPr>
          <p:blipFill rotWithShape="1">
            <a:blip r:embed="rId4">
              <a:alphaModFix/>
            </a:blip>
            <a:srcRect l="9244" t="5926" r="2118" b="10011"/>
            <a:stretch/>
          </p:blipFill>
          <p:spPr>
            <a:xfrm rot="154826">
              <a:off x="7370663" y="419419"/>
              <a:ext cx="1077273" cy="382687"/>
            </a:xfrm>
            <a:prstGeom prst="rect">
              <a:avLst/>
            </a:prstGeom>
            <a:noFill/>
            <a:ln>
              <a:noFill/>
            </a:ln>
          </p:spPr>
        </p:pic>
        <p:sp>
          <p:nvSpPr>
            <p:cNvPr id="134" name="Google Shape;134;p20"/>
            <p:cNvSpPr txBox="1"/>
            <p:nvPr/>
          </p:nvSpPr>
          <p:spPr>
            <a:xfrm>
              <a:off x="6944800" y="684231"/>
              <a:ext cx="1929000" cy="200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US" b="1" dirty="0" smtClean="0">
                  <a:solidFill>
                    <a:schemeClr val="dk1"/>
                  </a:solidFill>
                  <a:latin typeface="Raleway"/>
                  <a:ea typeface="Raleway"/>
                  <a:cs typeface="Raleway"/>
                  <a:sym typeface="Raleway"/>
                </a:rPr>
                <a:t>No One </a:t>
              </a:r>
              <a:r>
                <a:rPr lang="en" sz="1200" dirty="0" smtClean="0">
                  <a:solidFill>
                    <a:schemeClr val="dk2"/>
                  </a:solidFill>
                  <a:latin typeface="Raleway"/>
                  <a:ea typeface="Raleway"/>
                  <a:cs typeface="Raleway"/>
                  <a:sym typeface="Raleway"/>
                </a:rPr>
                <a:t>. </a:t>
              </a:r>
              <a:endParaRPr sz="1200" b="1" dirty="0">
                <a:solidFill>
                  <a:schemeClr val="dk1"/>
                </a:solidFill>
                <a:latin typeface="Raleway"/>
                <a:ea typeface="Raleway"/>
                <a:cs typeface="Raleway"/>
                <a:sym typeface="Raleway"/>
              </a:endParaRPr>
            </a:p>
          </p:txBody>
        </p:sp>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737" y="372131"/>
            <a:ext cx="4994910" cy="4761544"/>
          </a:xfrm>
          <a:prstGeom prst="rect">
            <a:avLst/>
          </a:prstGeom>
        </p:spPr>
      </p:pic>
    </p:spTree>
    <p:extLst>
      <p:ext uri="{BB962C8B-B14F-4D97-AF65-F5344CB8AC3E}">
        <p14:creationId xmlns:p14="http://schemas.microsoft.com/office/powerpoint/2010/main" val="6681206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562550" y="0"/>
            <a:ext cx="7855132" cy="800100"/>
          </a:xfrm>
        </p:spPr>
        <p:txBody>
          <a:bodyPr/>
          <a:lstStyle/>
          <a:p>
            <a:r>
              <a:rPr lang="en-US" altLang="en-US" sz="2800" dirty="0">
                <a:latin typeface="Arial" panose="020B0604020202020204" pitchFamily="34" charset="0"/>
                <a:cs typeface="Arial" panose="020B0604020202020204" pitchFamily="34" charset="0"/>
              </a:rPr>
              <a:t>Perceived social norms around contraceptive </a:t>
            </a:r>
            <a:r>
              <a:rPr lang="en-US" altLang="en-US" sz="2800" dirty="0" smtClean="0">
                <a:latin typeface="Arial" panose="020B0604020202020204" pitchFamily="34" charset="0"/>
                <a:cs typeface="Arial" panose="020B0604020202020204" pitchFamily="34" charset="0"/>
              </a:rPr>
              <a:t>use</a:t>
            </a:r>
            <a:endParaRPr lang="en-US" altLang="en-US" sz="2800" dirty="0">
              <a:latin typeface="Arial" panose="020B0604020202020204" pitchFamily="34" charset="0"/>
              <a:cs typeface="Arial" panose="020B0604020202020204" pitchFamily="34" charset="0"/>
            </a:endParaRPr>
          </a:p>
        </p:txBody>
      </p:sp>
      <p:sp>
        <p:nvSpPr>
          <p:cNvPr id="6" name="Content Placeholder 4"/>
          <p:cNvSpPr>
            <a:spLocks noGrp="1"/>
          </p:cNvSpPr>
          <p:nvPr>
            <p:ph idx="1"/>
          </p:nvPr>
        </p:nvSpPr>
        <p:spPr>
          <a:xfrm>
            <a:off x="413656" y="889906"/>
            <a:ext cx="8586107" cy="4324350"/>
          </a:xfrm>
        </p:spPr>
        <p:txBody>
          <a:bodyPr>
            <a:normAutofit/>
          </a:bodyPr>
          <a:lstStyle/>
          <a:p>
            <a:r>
              <a:rPr lang="en-US" sz="2400" b="1" dirty="0">
                <a:solidFill>
                  <a:schemeClr val="tx1"/>
                </a:solidFill>
                <a:latin typeface="Arial" panose="020B0604020202020204" pitchFamily="34" charset="0"/>
                <a:cs typeface="Arial" panose="020B0604020202020204" pitchFamily="34" charset="0"/>
              </a:rPr>
              <a:t>Female respondents cited</a:t>
            </a:r>
          </a:p>
          <a:p>
            <a:endParaRPr lang="en-US" sz="1800" i="1" dirty="0">
              <a:solidFill>
                <a:schemeClr val="tx1"/>
              </a:solidFill>
              <a:latin typeface="Arial" panose="020B0604020202020204" pitchFamily="34" charset="0"/>
              <a:cs typeface="Arial" panose="020B0604020202020204" pitchFamily="34" charset="0"/>
            </a:endParaRPr>
          </a:p>
          <a:p>
            <a:pPr marL="0" indent="0" algn="ctr">
              <a:buNone/>
            </a:pPr>
            <a:r>
              <a:rPr lang="en-US" sz="1800" i="1" dirty="0">
                <a:solidFill>
                  <a:schemeClr val="tx1"/>
                </a:solidFill>
                <a:latin typeface="Arial" panose="020B0604020202020204" pitchFamily="34" charset="0"/>
                <a:cs typeface="Arial" panose="020B0604020202020204" pitchFamily="34" charset="0"/>
              </a:rPr>
              <a:t>“</a:t>
            </a:r>
            <a:r>
              <a:rPr lang="en-US" sz="1800" i="1" dirty="0">
                <a:solidFill>
                  <a:schemeClr val="tx1"/>
                </a:solidFill>
                <a:latin typeface="Arial" panose="020B0604020202020204" pitchFamily="34" charset="0"/>
                <a:cs typeface="Arial" panose="020B0604020202020204" pitchFamily="34" charset="0"/>
              </a:rPr>
              <a:t>My </a:t>
            </a:r>
            <a:r>
              <a:rPr lang="en-US" sz="1800" i="1" dirty="0" smtClean="0">
                <a:solidFill>
                  <a:schemeClr val="tx1"/>
                </a:solidFill>
                <a:latin typeface="Arial" panose="020B0604020202020204" pitchFamily="34" charset="0"/>
                <a:cs typeface="Arial" panose="020B0604020202020204" pitchFamily="34" charset="0"/>
              </a:rPr>
              <a:t>neighbor </a:t>
            </a:r>
            <a:r>
              <a:rPr lang="en-US" sz="1800" i="1" dirty="0">
                <a:solidFill>
                  <a:schemeClr val="tx1"/>
                </a:solidFill>
                <a:latin typeface="Arial" panose="020B0604020202020204" pitchFamily="34" charset="0"/>
                <a:cs typeface="Arial" panose="020B0604020202020204" pitchFamily="34" charset="0"/>
              </a:rPr>
              <a:t>also told me </a:t>
            </a:r>
            <a:r>
              <a:rPr lang="en-US" sz="1800" i="1" dirty="0">
                <a:solidFill>
                  <a:schemeClr val="tx1"/>
                </a:solidFill>
                <a:latin typeface="Arial" panose="020B0604020202020204" pitchFamily="34" charset="0"/>
                <a:cs typeface="Arial" panose="020B0604020202020204" pitchFamily="34" charset="0"/>
              </a:rPr>
              <a:t>…… </a:t>
            </a:r>
            <a:r>
              <a:rPr lang="en-US" sz="1800" i="1" dirty="0">
                <a:solidFill>
                  <a:schemeClr val="tx1"/>
                </a:solidFill>
                <a:latin typeface="Arial" panose="020B0604020202020204" pitchFamily="34" charset="0"/>
                <a:cs typeface="Arial" panose="020B0604020202020204" pitchFamily="34" charset="0"/>
              </a:rPr>
              <a:t>if you use family planning, it reaches a time where you can't give birth, it destroys your eggs and then the eggs die so when you want to have a child, it won't happen. </a:t>
            </a:r>
            <a:r>
              <a:rPr lang="en-US" sz="1800" i="1" dirty="0">
                <a:solidFill>
                  <a:schemeClr val="tx1"/>
                </a:solidFill>
                <a:latin typeface="Arial" panose="020B0604020202020204" pitchFamily="34" charset="0"/>
                <a:cs typeface="Arial" panose="020B0604020202020204" pitchFamily="34" charset="0"/>
              </a:rPr>
              <a:t>(</a:t>
            </a:r>
            <a:r>
              <a:rPr lang="en-US" sz="1800" b="1" i="1" dirty="0">
                <a:solidFill>
                  <a:schemeClr val="tx1"/>
                </a:solidFill>
                <a:latin typeface="Arial" panose="020B0604020202020204" pitchFamily="34" charset="0"/>
                <a:cs typeface="Arial" panose="020B0604020202020204" pitchFamily="34" charset="0"/>
              </a:rPr>
              <a:t>15-18 female </a:t>
            </a:r>
            <a:r>
              <a:rPr lang="en-US" sz="1800" b="1" i="1" dirty="0" smtClean="0">
                <a:solidFill>
                  <a:schemeClr val="tx1"/>
                </a:solidFill>
                <a:latin typeface="Arial" panose="020B0604020202020204" pitchFamily="34" charset="0"/>
                <a:cs typeface="Arial" panose="020B0604020202020204" pitchFamily="34" charset="0"/>
              </a:rPr>
              <a:t>Kisumu</a:t>
            </a:r>
            <a:r>
              <a:rPr lang="en-US" sz="1800" i="1" dirty="0" smtClean="0">
                <a:solidFill>
                  <a:schemeClr val="tx1"/>
                </a:solidFill>
                <a:latin typeface="Arial" panose="020B0604020202020204" pitchFamily="34" charset="0"/>
                <a:cs typeface="Arial" panose="020B0604020202020204" pitchFamily="34" charset="0"/>
              </a:rPr>
              <a:t> </a:t>
            </a:r>
            <a:r>
              <a:rPr lang="en-US" sz="1800" i="1" dirty="0">
                <a:solidFill>
                  <a:schemeClr val="tx1"/>
                </a:solidFill>
                <a:latin typeface="Arial" panose="020B0604020202020204" pitchFamily="34" charset="0"/>
                <a:cs typeface="Arial" panose="020B0604020202020204" pitchFamily="34" charset="0"/>
              </a:rPr>
              <a:t>)</a:t>
            </a:r>
          </a:p>
          <a:p>
            <a:pPr marL="0" indent="0">
              <a:buNone/>
            </a:pPr>
            <a:endParaRPr lang="en-US" sz="2400" b="1" dirty="0" smtClean="0">
              <a:solidFill>
                <a:schemeClr val="tx1"/>
              </a:solidFill>
              <a:latin typeface="Arial" panose="020B0604020202020204" pitchFamily="34" charset="0"/>
              <a:cs typeface="Arial" panose="020B0604020202020204" pitchFamily="34" charset="0"/>
            </a:endParaRPr>
          </a:p>
          <a:p>
            <a:pPr marL="0" indent="0">
              <a:buNone/>
            </a:pPr>
            <a:endParaRPr lang="en-US" sz="2400" b="1" dirty="0" smtClean="0">
              <a:solidFill>
                <a:schemeClr val="tx1"/>
              </a:solidFill>
              <a:latin typeface="Arial" panose="020B0604020202020204" pitchFamily="34" charset="0"/>
              <a:cs typeface="Arial" panose="020B0604020202020204" pitchFamily="34" charset="0"/>
            </a:endParaRPr>
          </a:p>
          <a:p>
            <a:pPr algn="ctr"/>
            <a:r>
              <a:rPr lang="en-US" sz="1800" i="1" dirty="0">
                <a:solidFill>
                  <a:prstClr val="black"/>
                </a:solidFill>
                <a:latin typeface="Arial" panose="020B0604020202020204" pitchFamily="34" charset="0"/>
                <a:cs typeface="Arial" panose="020B0604020202020204" pitchFamily="34" charset="0"/>
              </a:rPr>
              <a:t> “I heard it [about FP] from my friends, my sisters. My sisters ask me, to go for planning, I said, I go for family planning and I don't have a family, so what am I planning? they told me. just go for family planning, because if you have a boyfriend you can get pregnant …...so when I {got}pregnant … they chased me away with the child ..” </a:t>
            </a:r>
            <a:r>
              <a:rPr lang="en-US" sz="1800" b="1" dirty="0">
                <a:solidFill>
                  <a:prstClr val="black"/>
                </a:solidFill>
                <a:latin typeface="Arial" panose="020B0604020202020204" pitchFamily="34" charset="0"/>
                <a:cs typeface="Arial" panose="020B0604020202020204" pitchFamily="34" charset="0"/>
              </a:rPr>
              <a:t>(15-18 female </a:t>
            </a:r>
            <a:r>
              <a:rPr lang="en-US" sz="1800" b="1" dirty="0" smtClean="0">
                <a:solidFill>
                  <a:prstClr val="black"/>
                </a:solidFill>
                <a:latin typeface="Arial" panose="020B0604020202020204" pitchFamily="34" charset="0"/>
                <a:cs typeface="Arial" panose="020B0604020202020204" pitchFamily="34" charset="0"/>
              </a:rPr>
              <a:t>Kakamega)</a:t>
            </a:r>
            <a:endParaRPr lang="en-US" sz="1800" b="1" dirty="0">
              <a:solidFill>
                <a:prstClr val="black"/>
              </a:solidFill>
              <a:latin typeface="Arial" panose="020B0604020202020204" pitchFamily="34" charset="0"/>
              <a:cs typeface="Arial" panose="020B0604020202020204" pitchFamily="34" charset="0"/>
            </a:endParaRPr>
          </a:p>
          <a:p>
            <a:pPr algn="ctr"/>
            <a:endParaRPr lang="en-US" sz="1800" i="1" dirty="0">
              <a:solidFill>
                <a:schemeClr val="tx1"/>
              </a:solidFill>
              <a:latin typeface="Arial" panose="020B0604020202020204" pitchFamily="34" charset="0"/>
              <a:cs typeface="Arial" panose="020B0604020202020204" pitchFamily="34" charset="0"/>
            </a:endParaRPr>
          </a:p>
        </p:txBody>
      </p:sp>
      <p:sp>
        <p:nvSpPr>
          <p:cNvPr id="4" name="Content Placeholder 2"/>
          <p:cNvSpPr txBox="1">
            <a:spLocks/>
          </p:cNvSpPr>
          <p:nvPr/>
        </p:nvSpPr>
        <p:spPr>
          <a:xfrm>
            <a:off x="413657" y="620485"/>
            <a:ext cx="8004024" cy="3973286"/>
          </a:xfrm>
          <a:prstGeom prst="rect">
            <a:avLst/>
          </a:prstGeom>
        </p:spPr>
        <p:txBody>
          <a:bodyPr vert="horz" lIns="0" tIns="34290" rIns="0" bIns="34290" rtlCol="0">
            <a:normAutofit/>
          </a:bodyPr>
          <a:lstStyle>
            <a:lvl1pPr marL="177404" indent="-177404" algn="l" defTabSz="514350" rtl="0" eaLnBrk="1" latinLnBrk="0" hangingPunct="1">
              <a:lnSpc>
                <a:spcPct val="90000"/>
              </a:lnSpc>
              <a:spcBef>
                <a:spcPts val="900"/>
              </a:spcBef>
              <a:buClr>
                <a:schemeClr val="accent2"/>
              </a:buClr>
              <a:buFont typeface="Arial" panose="020B0604020202020204" pitchFamily="34" charset="0"/>
              <a:buChar char="•"/>
              <a:defRPr sz="1350" kern="1200">
                <a:solidFill>
                  <a:schemeClr val="tx2"/>
                </a:solidFill>
                <a:latin typeface="+mn-lt"/>
                <a:ea typeface="+mn-ea"/>
                <a:cs typeface="+mn-cs"/>
              </a:defRPr>
            </a:lvl1pPr>
            <a:lvl2pPr marL="325041" indent="-153591" algn="l" defTabSz="514350" rtl="0" eaLnBrk="1" latinLnBrk="0" hangingPunct="1">
              <a:lnSpc>
                <a:spcPct val="90000"/>
              </a:lnSpc>
              <a:spcBef>
                <a:spcPts val="900"/>
              </a:spcBef>
              <a:buClr>
                <a:schemeClr val="accent2"/>
              </a:buClr>
              <a:buFont typeface="Calibri" panose="020F0502020204030204" pitchFamily="34" charset="0"/>
              <a:buChar char="›"/>
              <a:defRPr sz="1350" kern="1200">
                <a:solidFill>
                  <a:schemeClr val="tx2"/>
                </a:solidFill>
                <a:latin typeface="+mn-lt"/>
                <a:ea typeface="+mn-ea"/>
                <a:cs typeface="+mn-cs"/>
              </a:defRPr>
            </a:lvl2pPr>
            <a:lvl3pPr marL="446485" indent="-128588" algn="l" defTabSz="514350" rtl="0" eaLnBrk="1" latinLnBrk="0" hangingPunct="1">
              <a:lnSpc>
                <a:spcPct val="90000"/>
              </a:lnSpc>
              <a:spcBef>
                <a:spcPts val="900"/>
              </a:spcBef>
              <a:buClr>
                <a:schemeClr val="accent2"/>
              </a:buClr>
              <a:buFont typeface="Calibri" panose="020F0502020204030204" pitchFamily="34" charset="0"/>
              <a:buChar char="‒"/>
              <a:defRPr sz="1350" kern="1200">
                <a:solidFill>
                  <a:schemeClr val="tx2"/>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788" kern="1200">
                <a:solidFill>
                  <a:schemeClr val="tx2"/>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788" kern="1200">
                <a:solidFill>
                  <a:schemeClr val="tx2"/>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133053" indent="-133053" defTabSz="385763">
              <a:spcBef>
                <a:spcPts val="675"/>
              </a:spcBef>
              <a:buClr>
                <a:srgbClr val="26CAD3"/>
              </a:buClr>
            </a:pPr>
            <a:endParaRPr lang="en-US" sz="1013" dirty="0">
              <a:solidFill>
                <a:prstClr val="black"/>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pPr defTabSz="685800">
              <a:buClrTx/>
            </a:pPr>
            <a:fld id="{66D7C2A8-3574-48AF-9B9F-6538CE887783}" type="slidenum">
              <a:rPr lang="en-IE" kern="1200">
                <a:solidFill>
                  <a:srgbClr val="26CAD3"/>
                </a:solidFill>
                <a:latin typeface="Calibri"/>
                <a:ea typeface="+mn-ea"/>
                <a:cs typeface="+mn-cs"/>
              </a:rPr>
              <a:pPr defTabSz="685800">
                <a:buClrTx/>
              </a:pPr>
              <a:t>9</a:t>
            </a:fld>
            <a:endParaRPr lang="en-IE" kern="1200">
              <a:solidFill>
                <a:srgbClr val="26CAD3"/>
              </a:solidFill>
              <a:latin typeface="Calibri"/>
              <a:ea typeface="+mn-ea"/>
              <a:cs typeface="+mn-cs"/>
            </a:endParaRPr>
          </a:p>
        </p:txBody>
      </p:sp>
    </p:spTree>
    <p:extLst>
      <p:ext uri="{BB962C8B-B14F-4D97-AF65-F5344CB8AC3E}">
        <p14:creationId xmlns:p14="http://schemas.microsoft.com/office/powerpoint/2010/main" val="3780533664"/>
      </p:ext>
    </p:extLst>
  </p:cSld>
  <p:clrMapOvr>
    <a:masterClrMapping/>
  </p:clrMapOvr>
  <p:timing>
    <p:tnLst>
      <p:par>
        <p:cTn id="1" dur="indefinite" restart="never" nodeType="tmRoot"/>
      </p:par>
    </p:tnLst>
  </p:timing>
</p:sld>
</file>

<file path=ppt/theme/theme1.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Jhpiego Theme">
  <a:themeElements>
    <a:clrScheme name="Jhpiego">
      <a:dk1>
        <a:sysClr val="windowText" lastClr="000000"/>
      </a:dk1>
      <a:lt1>
        <a:sysClr val="window" lastClr="FFFFFF"/>
      </a:lt1>
      <a:dk2>
        <a:srgbClr val="55565A"/>
      </a:dk2>
      <a:lt2>
        <a:srgbClr val="CBD5D4"/>
      </a:lt2>
      <a:accent1>
        <a:srgbClr val="00667D"/>
      </a:accent1>
      <a:accent2>
        <a:srgbClr val="26CAD3"/>
      </a:accent2>
      <a:accent3>
        <a:srgbClr val="6F9395"/>
      </a:accent3>
      <a:accent4>
        <a:srgbClr val="BE0065"/>
      </a:accent4>
      <a:accent5>
        <a:srgbClr val="0087CD"/>
      </a:accent5>
      <a:accent6>
        <a:srgbClr val="00AA88"/>
      </a:accent6>
      <a:hlink>
        <a:srgbClr val="00667D"/>
      </a:hlink>
      <a:folHlink>
        <a:srgbClr val="26CAD3"/>
      </a:folHlink>
    </a:clrScheme>
    <a:fontScheme name="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hpigeo Template 4-3.potx" id="{20379316-5F22-4F7C-B139-08B953F8BEBB}" vid="{8F7913AB-301B-49A7-B882-ECF6F4ABFB11}"/>
    </a:ext>
  </a:extLst>
</a:theme>
</file>

<file path=ppt/theme/theme3.xml><?xml version="1.0" encoding="utf-8"?>
<a:theme xmlns:a="http://schemas.openxmlformats.org/drawingml/2006/main" name="2_Jhpiego Theme">
  <a:themeElements>
    <a:clrScheme name="Jhpiego">
      <a:dk1>
        <a:sysClr val="windowText" lastClr="000000"/>
      </a:dk1>
      <a:lt1>
        <a:sysClr val="window" lastClr="FFFFFF"/>
      </a:lt1>
      <a:dk2>
        <a:srgbClr val="55565A"/>
      </a:dk2>
      <a:lt2>
        <a:srgbClr val="CBD5D4"/>
      </a:lt2>
      <a:accent1>
        <a:srgbClr val="00667D"/>
      </a:accent1>
      <a:accent2>
        <a:srgbClr val="26CAD3"/>
      </a:accent2>
      <a:accent3>
        <a:srgbClr val="6F9395"/>
      </a:accent3>
      <a:accent4>
        <a:srgbClr val="BE0065"/>
      </a:accent4>
      <a:accent5>
        <a:srgbClr val="0087CD"/>
      </a:accent5>
      <a:accent6>
        <a:srgbClr val="00AA88"/>
      </a:accent6>
      <a:hlink>
        <a:srgbClr val="00667D"/>
      </a:hlink>
      <a:folHlink>
        <a:srgbClr val="26CAD3"/>
      </a:folHlink>
    </a:clrScheme>
    <a:fontScheme name="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hpigeo Template 4-3.potx" id="{20379316-5F22-4F7C-B139-08B953F8BEBB}" vid="{8F7913AB-301B-49A7-B882-ECF6F4ABFB11}"/>
    </a:ext>
  </a:extLst>
</a:theme>
</file>

<file path=ppt/theme/theme4.xml><?xml version="1.0" encoding="utf-8"?>
<a:theme xmlns:a="http://schemas.openxmlformats.org/drawingml/2006/main" name="3_Jhpiego Theme">
  <a:themeElements>
    <a:clrScheme name="Jhpiego">
      <a:dk1>
        <a:sysClr val="windowText" lastClr="000000"/>
      </a:dk1>
      <a:lt1>
        <a:sysClr val="window" lastClr="FFFFFF"/>
      </a:lt1>
      <a:dk2>
        <a:srgbClr val="55565A"/>
      </a:dk2>
      <a:lt2>
        <a:srgbClr val="CBD5D4"/>
      </a:lt2>
      <a:accent1>
        <a:srgbClr val="00667D"/>
      </a:accent1>
      <a:accent2>
        <a:srgbClr val="26CAD3"/>
      </a:accent2>
      <a:accent3>
        <a:srgbClr val="6F9395"/>
      </a:accent3>
      <a:accent4>
        <a:srgbClr val="BE0065"/>
      </a:accent4>
      <a:accent5>
        <a:srgbClr val="0087CD"/>
      </a:accent5>
      <a:accent6>
        <a:srgbClr val="00AA88"/>
      </a:accent6>
      <a:hlink>
        <a:srgbClr val="00667D"/>
      </a:hlink>
      <a:folHlink>
        <a:srgbClr val="26CAD3"/>
      </a:folHlink>
    </a:clrScheme>
    <a:fontScheme name="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hpigeo Template 4-3.potx" id="{20379316-5F22-4F7C-B139-08B953F8BEBB}" vid="{8F7913AB-301B-49A7-B882-ECF6F4ABFB11}"/>
    </a:ext>
  </a:extLst>
</a:theme>
</file>

<file path=ppt/theme/theme5.xml><?xml version="1.0" encoding="utf-8"?>
<a:theme xmlns:a="http://schemas.openxmlformats.org/drawingml/2006/main" name="4_Jhpiego Theme">
  <a:themeElements>
    <a:clrScheme name="Jhpiego">
      <a:dk1>
        <a:sysClr val="windowText" lastClr="000000"/>
      </a:dk1>
      <a:lt1>
        <a:sysClr val="window" lastClr="FFFFFF"/>
      </a:lt1>
      <a:dk2>
        <a:srgbClr val="55565A"/>
      </a:dk2>
      <a:lt2>
        <a:srgbClr val="CBD5D4"/>
      </a:lt2>
      <a:accent1>
        <a:srgbClr val="00667D"/>
      </a:accent1>
      <a:accent2>
        <a:srgbClr val="26CAD3"/>
      </a:accent2>
      <a:accent3>
        <a:srgbClr val="6F9395"/>
      </a:accent3>
      <a:accent4>
        <a:srgbClr val="BE0065"/>
      </a:accent4>
      <a:accent5>
        <a:srgbClr val="0087CD"/>
      </a:accent5>
      <a:accent6>
        <a:srgbClr val="00AA88"/>
      </a:accent6>
      <a:hlink>
        <a:srgbClr val="00667D"/>
      </a:hlink>
      <a:folHlink>
        <a:srgbClr val="26CAD3"/>
      </a:folHlink>
    </a:clrScheme>
    <a:fontScheme name="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hpigeo Template 4-3.potx" id="{20379316-5F22-4F7C-B139-08B953F8BEBB}" vid="{8F7913AB-301B-49A7-B882-ECF6F4ABFB11}"/>
    </a:ext>
  </a:extLst>
</a:theme>
</file>

<file path=ppt/theme/theme6.xml><?xml version="1.0" encoding="utf-8"?>
<a:theme xmlns:a="http://schemas.openxmlformats.org/drawingml/2006/main" name="6_Jhpiego Theme">
  <a:themeElements>
    <a:clrScheme name="Jhpiego">
      <a:dk1>
        <a:sysClr val="windowText" lastClr="000000"/>
      </a:dk1>
      <a:lt1>
        <a:sysClr val="window" lastClr="FFFFFF"/>
      </a:lt1>
      <a:dk2>
        <a:srgbClr val="55565A"/>
      </a:dk2>
      <a:lt2>
        <a:srgbClr val="CBD5D4"/>
      </a:lt2>
      <a:accent1>
        <a:srgbClr val="00667D"/>
      </a:accent1>
      <a:accent2>
        <a:srgbClr val="26CAD3"/>
      </a:accent2>
      <a:accent3>
        <a:srgbClr val="6F9395"/>
      </a:accent3>
      <a:accent4>
        <a:srgbClr val="BE0065"/>
      </a:accent4>
      <a:accent5>
        <a:srgbClr val="0087CD"/>
      </a:accent5>
      <a:accent6>
        <a:srgbClr val="00AA88"/>
      </a:accent6>
      <a:hlink>
        <a:srgbClr val="00667D"/>
      </a:hlink>
      <a:folHlink>
        <a:srgbClr val="26CAD3"/>
      </a:folHlink>
    </a:clrScheme>
    <a:fontScheme name="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hpigeo Template 4-3.potx" id="{20379316-5F22-4F7C-B139-08B953F8BEBB}" vid="{8F7913AB-301B-49A7-B882-ECF6F4ABFB11}"/>
    </a:ext>
  </a:extLst>
</a:theme>
</file>

<file path=ppt/theme/theme7.xml><?xml version="1.0" encoding="utf-8"?>
<a:theme xmlns:a="http://schemas.openxmlformats.org/drawingml/2006/main" name="1_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Jhpiego Theme">
  <a:themeElements>
    <a:clrScheme name="Jhpiego">
      <a:dk1>
        <a:sysClr val="windowText" lastClr="000000"/>
      </a:dk1>
      <a:lt1>
        <a:sysClr val="window" lastClr="FFFFFF"/>
      </a:lt1>
      <a:dk2>
        <a:srgbClr val="55565A"/>
      </a:dk2>
      <a:lt2>
        <a:srgbClr val="CBD5D4"/>
      </a:lt2>
      <a:accent1>
        <a:srgbClr val="00667D"/>
      </a:accent1>
      <a:accent2>
        <a:srgbClr val="26CAD3"/>
      </a:accent2>
      <a:accent3>
        <a:srgbClr val="6F9395"/>
      </a:accent3>
      <a:accent4>
        <a:srgbClr val="BE0065"/>
      </a:accent4>
      <a:accent5>
        <a:srgbClr val="0087CD"/>
      </a:accent5>
      <a:accent6>
        <a:srgbClr val="00AA88"/>
      </a:accent6>
      <a:hlink>
        <a:srgbClr val="00667D"/>
      </a:hlink>
      <a:folHlink>
        <a:srgbClr val="26CAD3"/>
      </a:folHlink>
    </a:clrScheme>
    <a:fontScheme name="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hpigeo Template 4-3.potx" id="{20379316-5F22-4F7C-B139-08B953F8BEBB}" vid="{8F7913AB-301B-49A7-B882-ECF6F4ABFB11}"/>
    </a:ext>
  </a:extLst>
</a:theme>
</file>

<file path=ppt/theme/theme9.xml><?xml version="1.0" encoding="utf-8"?>
<a:theme xmlns:a="http://schemas.openxmlformats.org/drawingml/2006/main" name="7_Jhpiego Theme">
  <a:themeElements>
    <a:clrScheme name="Jhpiego">
      <a:dk1>
        <a:sysClr val="windowText" lastClr="000000"/>
      </a:dk1>
      <a:lt1>
        <a:sysClr val="window" lastClr="FFFFFF"/>
      </a:lt1>
      <a:dk2>
        <a:srgbClr val="55565A"/>
      </a:dk2>
      <a:lt2>
        <a:srgbClr val="CBD5D4"/>
      </a:lt2>
      <a:accent1>
        <a:srgbClr val="00667D"/>
      </a:accent1>
      <a:accent2>
        <a:srgbClr val="26CAD3"/>
      </a:accent2>
      <a:accent3>
        <a:srgbClr val="6F9395"/>
      </a:accent3>
      <a:accent4>
        <a:srgbClr val="BE0065"/>
      </a:accent4>
      <a:accent5>
        <a:srgbClr val="0087CD"/>
      </a:accent5>
      <a:accent6>
        <a:srgbClr val="00AA88"/>
      </a:accent6>
      <a:hlink>
        <a:srgbClr val="00667D"/>
      </a:hlink>
      <a:folHlink>
        <a:srgbClr val="26CAD3"/>
      </a:folHlink>
    </a:clrScheme>
    <a:fontScheme name="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hpigeo Template 4-3.potx" id="{20379316-5F22-4F7C-B139-08B953F8BEBB}" vid="{8F7913AB-301B-49A7-B882-ECF6F4ABFB11}"/>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969</TotalTime>
  <Words>974</Words>
  <Application>Microsoft Office PowerPoint</Application>
  <PresentationFormat>On-screen Show (16:9)</PresentationFormat>
  <Paragraphs>131</Paragraphs>
  <Slides>22</Slides>
  <Notes>14</Notes>
  <HiddenSlides>0</HiddenSlides>
  <MMClips>0</MMClips>
  <ScaleCrop>false</ScaleCrop>
  <HeadingPairs>
    <vt:vector size="6" baseType="variant">
      <vt:variant>
        <vt:lpstr>Fonts Used</vt:lpstr>
      </vt:variant>
      <vt:variant>
        <vt:i4>5</vt:i4>
      </vt:variant>
      <vt:variant>
        <vt:lpstr>Theme</vt:lpstr>
      </vt:variant>
      <vt:variant>
        <vt:i4>9</vt:i4>
      </vt:variant>
      <vt:variant>
        <vt:lpstr>Slide Titles</vt:lpstr>
      </vt:variant>
      <vt:variant>
        <vt:i4>22</vt:i4>
      </vt:variant>
    </vt:vector>
  </HeadingPairs>
  <TitlesOfParts>
    <vt:vector size="36" baseType="lpstr">
      <vt:lpstr>Calibri</vt:lpstr>
      <vt:lpstr>Garamond</vt:lpstr>
      <vt:lpstr>Lato</vt:lpstr>
      <vt:lpstr>Raleway</vt:lpstr>
      <vt:lpstr>Arial</vt:lpstr>
      <vt:lpstr>Swiss</vt:lpstr>
      <vt:lpstr>1_Jhpiego Theme</vt:lpstr>
      <vt:lpstr>2_Jhpiego Theme</vt:lpstr>
      <vt:lpstr>3_Jhpiego Theme</vt:lpstr>
      <vt:lpstr>4_Jhpiego Theme</vt:lpstr>
      <vt:lpstr>6_Jhpiego Theme</vt:lpstr>
      <vt:lpstr>1_Swiss</vt:lpstr>
      <vt:lpstr>5_Jhpiego Theme</vt:lpstr>
      <vt:lpstr>7_Jhpiego Theme</vt:lpstr>
      <vt:lpstr>    Afya Halisi          Missing Link- Health systems responsiveness towards reproductive health needs of adolescent girls</vt:lpstr>
      <vt:lpstr>Global Picture </vt:lpstr>
      <vt:lpstr>Why adolescents?</vt:lpstr>
      <vt:lpstr>PowerPoint Presentation</vt:lpstr>
      <vt:lpstr>Study Aim</vt:lpstr>
      <vt:lpstr>Study  design and sites</vt:lpstr>
      <vt:lpstr>Health facility assessment report – The Status of AYSRH services (Dec 2017 to Feb 2018)</vt:lpstr>
      <vt:lpstr>PowerPoint Presentation</vt:lpstr>
      <vt:lpstr>Perceived social norms around contraceptive use</vt:lpstr>
      <vt:lpstr>PowerPoint Presentation</vt:lpstr>
      <vt:lpstr>Perception and norms on contraceptives-male adolescents</vt:lpstr>
      <vt:lpstr>Decision making on utilization of modern family planning methods</vt:lpstr>
      <vt:lpstr>Approval of FP use among adolescent girls</vt:lpstr>
      <vt:lpstr>Reasons for NOT attending ANC</vt:lpstr>
      <vt:lpstr>“Some people told me that it [seeking ANC] was hard. They were telling me many things; that I was going to be questioned a lot. They ask a lot of questions and some you cannot even answer. So, it is them that made me more scared and that is why I did not come to the clinic early.”</vt:lpstr>
      <vt:lpstr>Disrespect and abuse during delivery</vt:lpstr>
      <vt:lpstr>What are we saying</vt:lpstr>
      <vt:lpstr>PowerPoint Presentation</vt:lpstr>
      <vt:lpstr>PowerPoint Presentation</vt:lpstr>
      <vt:lpstr>PowerPoint Presentation</vt:lpstr>
      <vt:lpstr>Acknowledgements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Presentations That Stick</dc:title>
  <dc:creator>Carol Ajema</dc:creator>
  <cp:lastModifiedBy>Carol Ajema</cp:lastModifiedBy>
  <cp:revision>31</cp:revision>
  <dcterms:modified xsi:type="dcterms:W3CDTF">2019-10-15T12:57:48Z</dcterms:modified>
</cp:coreProperties>
</file>