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88052" autoAdjust="0"/>
  </p:normalViewPr>
  <p:slideViewPr>
    <p:cSldViewPr snapToGrid="0">
      <p:cViewPr varScale="1">
        <p:scale>
          <a:sx n="63" d="100"/>
          <a:sy n="63" d="100"/>
        </p:scale>
        <p:origin x="15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81305-8F10-4DDE-82AD-84BB280BA67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02498-BCF2-4CFB-9394-43140B070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7B96F-0328-4C92-A8C9-DB2DEF8D2C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DFF5-150E-4E5F-91E7-FD7D05F5496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6897-4D3D-4FE2-B921-DDD24672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52" b="1013"/>
          <a:stretch/>
        </p:blipFill>
        <p:spPr>
          <a:xfrm>
            <a:off x="0" y="1002273"/>
            <a:ext cx="9144000" cy="5855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498"/>
            <a:ext cx="9144000" cy="1003770"/>
          </a:xfrm>
          <a:prstGeom prst="rect">
            <a:avLst/>
          </a:prstGeom>
          <a:solidFill>
            <a:srgbClr val="00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25" y="125268"/>
            <a:ext cx="1713742" cy="794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6848" y="125268"/>
            <a:ext cx="677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ovel Sans Pro ExtraBold" panose="02000000000000000000" pitchFamily="50" charset="0"/>
              </a:rPr>
              <a:t>Defining a </a:t>
            </a:r>
            <a:r>
              <a:rPr lang="en-US" sz="2400" i="1" dirty="0">
                <a:solidFill>
                  <a:schemeClr val="bg1"/>
                </a:solidFill>
                <a:latin typeface="Novel Sans Pro ExtraBold" panose="02000000000000000000" pitchFamily="50" charset="0"/>
              </a:rPr>
              <a:t>kaya</a:t>
            </a:r>
            <a:r>
              <a:rPr lang="en-US" sz="2400" dirty="0">
                <a:solidFill>
                  <a:schemeClr val="bg1"/>
                </a:solidFill>
                <a:latin typeface="Novel Sans Pro ExtraBold" panose="02000000000000000000" pitchFamily="50" charset="0"/>
              </a:rPr>
              <a:t>: Building technology for stronger community health systems</a:t>
            </a:r>
            <a:endParaRPr lang="en-US" sz="900" dirty="0">
              <a:solidFill>
                <a:schemeClr val="bg1"/>
              </a:solidFill>
              <a:latin typeface="Novel Sans Pro ExtraBold" panose="020000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21020"/>
            <a:ext cx="2634018" cy="736979"/>
          </a:xfrm>
          <a:prstGeom prst="rect">
            <a:avLst/>
          </a:prstGeom>
          <a:solidFill>
            <a:srgbClr val="0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116441" y="6211669"/>
            <a:ext cx="677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ovel Sans Pro ExtraBold" panose="02000000000000000000" pitchFamily="50" charset="0"/>
              </a:rPr>
              <a:t>Allyson Nelson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ovel Sans Pro ExtraBold" panose="02000000000000000000" pitchFamily="50" charset="0"/>
              </a:rPr>
              <a:t>ANelson@d-tree.org</a:t>
            </a:r>
            <a:endParaRPr lang="en-US" sz="700" dirty="0">
              <a:solidFill>
                <a:schemeClr val="bg1"/>
              </a:solidFill>
              <a:latin typeface="Novel Sans Pro Extra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6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Novel Sans Pro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 Nelson</dc:creator>
  <cp:lastModifiedBy>Adrienne Todela</cp:lastModifiedBy>
  <cp:revision>9</cp:revision>
  <dcterms:created xsi:type="dcterms:W3CDTF">2019-10-10T06:05:53Z</dcterms:created>
  <dcterms:modified xsi:type="dcterms:W3CDTF">2019-10-14T15:59:47Z</dcterms:modified>
</cp:coreProperties>
</file>