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92" r:id="rId3"/>
    <p:sldId id="276" r:id="rId4"/>
    <p:sldId id="278" r:id="rId5"/>
    <p:sldId id="280" r:id="rId6"/>
    <p:sldId id="29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C37"/>
    <a:srgbClr val="40BBBD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40" d="100"/>
          <a:sy n="40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14F7F-82B4-42A8-B413-BF839EB273CD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0779BA-5A93-46A2-82C0-26B5BD0EF105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Background of Marsabit County</a:t>
          </a:r>
        </a:p>
      </dgm:t>
    </dgm:pt>
    <dgm:pt modelId="{5953CA01-3D4D-4A6A-8486-62F973B75512}" type="parTrans" cxnId="{54AA7815-3E6A-4321-958F-E2C76A84AD09}">
      <dgm:prSet/>
      <dgm:spPr/>
      <dgm:t>
        <a:bodyPr/>
        <a:lstStyle/>
        <a:p>
          <a:endParaRPr lang="en-US"/>
        </a:p>
      </dgm:t>
    </dgm:pt>
    <dgm:pt modelId="{FB0846F1-F61C-4505-A503-81C6D0C0BE9C}" type="sibTrans" cxnId="{54AA7815-3E6A-4321-958F-E2C76A84AD09}">
      <dgm:prSet/>
      <dgm:spPr/>
      <dgm:t>
        <a:bodyPr/>
        <a:lstStyle/>
        <a:p>
          <a:endParaRPr lang="en-US"/>
        </a:p>
      </dgm:t>
    </dgm:pt>
    <dgm:pt modelId="{4157426E-420C-4341-A8A0-9D0978D68D4B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Brief of Integrated health and nutrition outreaches</a:t>
          </a:r>
        </a:p>
      </dgm:t>
    </dgm:pt>
    <dgm:pt modelId="{C86B4129-9DEE-4F3A-BC84-100F766F5903}" type="parTrans" cxnId="{8A163A10-B575-4D6C-8B66-ECE09C770BCC}">
      <dgm:prSet/>
      <dgm:spPr/>
      <dgm:t>
        <a:bodyPr/>
        <a:lstStyle/>
        <a:p>
          <a:endParaRPr lang="en-US"/>
        </a:p>
      </dgm:t>
    </dgm:pt>
    <dgm:pt modelId="{CAB9A871-B8D0-4F71-9FD2-444370DAA85C}" type="sibTrans" cxnId="{8A163A10-B575-4D6C-8B66-ECE09C770BCC}">
      <dgm:prSet/>
      <dgm:spPr/>
      <dgm:t>
        <a:bodyPr/>
        <a:lstStyle/>
        <a:p>
          <a:endParaRPr lang="en-US"/>
        </a:p>
      </dgm:t>
    </dgm:pt>
    <dgm:pt modelId="{76CE9617-B012-4EFB-B06A-D65020847A62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Outreach sites prioritization</a:t>
          </a:r>
        </a:p>
      </dgm:t>
    </dgm:pt>
    <dgm:pt modelId="{AC40F5EF-2378-449A-A379-06807D4077B4}" type="parTrans" cxnId="{32836B56-33EF-4D99-9662-58C396E16BC4}">
      <dgm:prSet/>
      <dgm:spPr/>
      <dgm:t>
        <a:bodyPr/>
        <a:lstStyle/>
        <a:p>
          <a:endParaRPr lang="en-US"/>
        </a:p>
      </dgm:t>
    </dgm:pt>
    <dgm:pt modelId="{5E876F8C-4744-414D-87C5-145A5995E512}" type="sibTrans" cxnId="{32836B56-33EF-4D99-9662-58C396E16BC4}">
      <dgm:prSet/>
      <dgm:spPr/>
      <dgm:t>
        <a:bodyPr/>
        <a:lstStyle/>
        <a:p>
          <a:endParaRPr lang="en-US"/>
        </a:p>
      </dgm:t>
    </dgm:pt>
    <dgm:pt modelId="{95379A49-8692-4CD6-B733-4E36B9F3899C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Roles of stakeholders</a:t>
          </a:r>
        </a:p>
      </dgm:t>
    </dgm:pt>
    <dgm:pt modelId="{B9E2AE65-55E6-4E65-8DC2-BEB8D1B90064}" type="parTrans" cxnId="{4A059507-A379-4193-BE8D-6A03F2993C8B}">
      <dgm:prSet/>
      <dgm:spPr/>
      <dgm:t>
        <a:bodyPr/>
        <a:lstStyle/>
        <a:p>
          <a:endParaRPr lang="en-US"/>
        </a:p>
      </dgm:t>
    </dgm:pt>
    <dgm:pt modelId="{C8E6A2DB-9890-404F-BEA7-E6496A6DAC0E}" type="sibTrans" cxnId="{4A059507-A379-4193-BE8D-6A03F2993C8B}">
      <dgm:prSet/>
      <dgm:spPr/>
      <dgm:t>
        <a:bodyPr/>
        <a:lstStyle/>
        <a:p>
          <a:endParaRPr lang="en-US"/>
        </a:p>
      </dgm:t>
    </dgm:pt>
    <dgm:pt modelId="{AD2924D1-6F8E-4573-B86B-18CBB19FE209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 How?</a:t>
          </a:r>
        </a:p>
      </dgm:t>
    </dgm:pt>
    <dgm:pt modelId="{B5492A5B-470E-4671-B501-D7C69DB6C612}" type="parTrans" cxnId="{E9953F55-36E7-4F3F-9C62-46B5D16EA6D4}">
      <dgm:prSet/>
      <dgm:spPr/>
      <dgm:t>
        <a:bodyPr/>
        <a:lstStyle/>
        <a:p>
          <a:endParaRPr lang="en-US"/>
        </a:p>
      </dgm:t>
    </dgm:pt>
    <dgm:pt modelId="{9F260DF5-9E5B-49B7-9F80-2982A83E0958}" type="sibTrans" cxnId="{E9953F55-36E7-4F3F-9C62-46B5D16EA6D4}">
      <dgm:prSet/>
      <dgm:spPr/>
      <dgm:t>
        <a:bodyPr/>
        <a:lstStyle/>
        <a:p>
          <a:endParaRPr lang="en-US"/>
        </a:p>
      </dgm:t>
    </dgm:pt>
    <dgm:pt modelId="{A066B061-0AC6-41ED-A47D-740EBC1C642D}">
      <dgm:prSet/>
      <dgm:spPr/>
      <dgm:t>
        <a:bodyPr/>
        <a:lstStyle/>
        <a:p>
          <a:endParaRPr lang="en-US"/>
        </a:p>
      </dgm:t>
    </dgm:pt>
    <dgm:pt modelId="{2587292E-8C63-4012-AD76-922F1BAEF276}" type="parTrans" cxnId="{D9AC46A0-D71B-47E6-9FA6-2D04E67BD987}">
      <dgm:prSet/>
      <dgm:spPr/>
      <dgm:t>
        <a:bodyPr/>
        <a:lstStyle/>
        <a:p>
          <a:endParaRPr lang="en-US"/>
        </a:p>
      </dgm:t>
    </dgm:pt>
    <dgm:pt modelId="{039E6BAF-F6F0-40CC-B9F6-56311576C3B9}" type="sibTrans" cxnId="{D9AC46A0-D71B-47E6-9FA6-2D04E67BD987}">
      <dgm:prSet/>
      <dgm:spPr/>
      <dgm:t>
        <a:bodyPr/>
        <a:lstStyle/>
        <a:p>
          <a:endParaRPr lang="en-US"/>
        </a:p>
      </dgm:t>
    </dgm:pt>
    <dgm:pt modelId="{60558864-EC3D-40B5-BB93-0BBCDD68386F}">
      <dgm:prSet/>
      <dgm:spPr/>
      <dgm:t>
        <a:bodyPr/>
        <a:lstStyle/>
        <a:p>
          <a:endParaRPr lang="en-US"/>
        </a:p>
      </dgm:t>
    </dgm:pt>
    <dgm:pt modelId="{F0F22804-36C4-46B2-8DC2-10DDD21C9D36}" type="parTrans" cxnId="{91E5EA7B-9EB4-4ECB-8F7C-721F6033BE1A}">
      <dgm:prSet/>
      <dgm:spPr/>
      <dgm:t>
        <a:bodyPr/>
        <a:lstStyle/>
        <a:p>
          <a:endParaRPr lang="en-US"/>
        </a:p>
      </dgm:t>
    </dgm:pt>
    <dgm:pt modelId="{DB75D9F5-A61C-428F-93DE-193FEC7E0178}" type="sibTrans" cxnId="{91E5EA7B-9EB4-4ECB-8F7C-721F6033BE1A}">
      <dgm:prSet/>
      <dgm:spPr/>
      <dgm:t>
        <a:bodyPr/>
        <a:lstStyle/>
        <a:p>
          <a:endParaRPr lang="en-US"/>
        </a:p>
      </dgm:t>
    </dgm:pt>
    <dgm:pt modelId="{6049D850-EECC-4D15-9022-7E05EAD8711F}">
      <dgm:prSet/>
      <dgm:spPr/>
      <dgm:t>
        <a:bodyPr/>
        <a:lstStyle/>
        <a:p>
          <a:endParaRPr lang="en-US"/>
        </a:p>
      </dgm:t>
    </dgm:pt>
    <dgm:pt modelId="{BE5F114B-15FC-49E4-9CE5-B86AE787C765}" type="parTrans" cxnId="{8C191A35-BAAF-4490-98A3-6564DCD6D794}">
      <dgm:prSet/>
      <dgm:spPr/>
      <dgm:t>
        <a:bodyPr/>
        <a:lstStyle/>
        <a:p>
          <a:endParaRPr lang="en-US"/>
        </a:p>
      </dgm:t>
    </dgm:pt>
    <dgm:pt modelId="{18E45665-BBFD-48A7-8B52-05E2618877AB}" type="sibTrans" cxnId="{8C191A35-BAAF-4490-98A3-6564DCD6D794}">
      <dgm:prSet/>
      <dgm:spPr/>
      <dgm:t>
        <a:bodyPr/>
        <a:lstStyle/>
        <a:p>
          <a:endParaRPr lang="en-US"/>
        </a:p>
      </dgm:t>
    </dgm:pt>
    <dgm:pt modelId="{47FEBDA8-8806-4520-AD58-30EE4D9A7B91}">
      <dgm:prSet/>
      <dgm:spPr/>
      <dgm:t>
        <a:bodyPr/>
        <a:lstStyle/>
        <a:p>
          <a:endParaRPr lang="en-US"/>
        </a:p>
      </dgm:t>
    </dgm:pt>
    <dgm:pt modelId="{7F1DA172-E385-4659-B047-C964F54084EB}" type="parTrans" cxnId="{6785983A-B73B-4EF5-857E-237F84F7AE98}">
      <dgm:prSet/>
      <dgm:spPr/>
      <dgm:t>
        <a:bodyPr/>
        <a:lstStyle/>
        <a:p>
          <a:endParaRPr lang="en-US"/>
        </a:p>
      </dgm:t>
    </dgm:pt>
    <dgm:pt modelId="{B3DDE599-5836-4D31-AC92-1C302678CBEE}" type="sibTrans" cxnId="{6785983A-B73B-4EF5-857E-237F84F7AE98}">
      <dgm:prSet/>
      <dgm:spPr/>
      <dgm:t>
        <a:bodyPr/>
        <a:lstStyle/>
        <a:p>
          <a:endParaRPr lang="en-US"/>
        </a:p>
      </dgm:t>
    </dgm:pt>
    <dgm:pt modelId="{2C4F1068-0ED3-4B40-ACF5-5A76979FEC49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Factors contributing to success, Challenges &amp; Recommendations</a:t>
          </a:r>
        </a:p>
      </dgm:t>
    </dgm:pt>
    <dgm:pt modelId="{360771A4-E028-49DD-9B14-44F9DAE9D56A}" type="parTrans" cxnId="{90A627C8-215B-4BB4-B9A7-41096A2E3E33}">
      <dgm:prSet/>
      <dgm:spPr/>
      <dgm:t>
        <a:bodyPr/>
        <a:lstStyle/>
        <a:p>
          <a:endParaRPr lang="en-US"/>
        </a:p>
      </dgm:t>
    </dgm:pt>
    <dgm:pt modelId="{8C56196C-3E51-406C-B916-C19AD13FE45F}" type="sibTrans" cxnId="{90A627C8-215B-4BB4-B9A7-41096A2E3E33}">
      <dgm:prSet/>
      <dgm:spPr/>
      <dgm:t>
        <a:bodyPr/>
        <a:lstStyle/>
        <a:p>
          <a:endParaRPr lang="en-US"/>
        </a:p>
      </dgm:t>
    </dgm:pt>
    <dgm:pt modelId="{8455189A-FD2B-4EFE-B9FF-6CCDB4B8426D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Services offered in an outreach site</a:t>
          </a:r>
        </a:p>
      </dgm:t>
    </dgm:pt>
    <dgm:pt modelId="{0FDBB99A-C3F3-406A-A510-E29F2A1AF970}" type="parTrans" cxnId="{FF2505FB-DCC1-4BD5-AA0C-001A8ECFC31F}">
      <dgm:prSet/>
      <dgm:spPr/>
      <dgm:t>
        <a:bodyPr/>
        <a:lstStyle/>
        <a:p>
          <a:endParaRPr lang="en-US"/>
        </a:p>
      </dgm:t>
    </dgm:pt>
    <dgm:pt modelId="{B49FD2BC-DFBD-40E5-B4A6-D78B9C5F5BF7}" type="sibTrans" cxnId="{FF2505FB-DCC1-4BD5-AA0C-001A8ECFC31F}">
      <dgm:prSet/>
      <dgm:spPr/>
      <dgm:t>
        <a:bodyPr/>
        <a:lstStyle/>
        <a:p>
          <a:endParaRPr lang="en-US"/>
        </a:p>
      </dgm:t>
    </dgm:pt>
    <dgm:pt modelId="{A2AF691C-1A33-4504-BE5C-E9919A769F33}">
      <dgm:prSet/>
      <dgm:spPr/>
      <dgm:t>
        <a:bodyPr/>
        <a:lstStyle/>
        <a:p>
          <a:endParaRPr lang="en-US"/>
        </a:p>
      </dgm:t>
    </dgm:pt>
    <dgm:pt modelId="{27D163C8-7816-460D-ACE2-ED601D31CACE}" type="parTrans" cxnId="{047D7158-1907-4BD4-BDF6-75EFD633A4DC}">
      <dgm:prSet/>
      <dgm:spPr/>
      <dgm:t>
        <a:bodyPr/>
        <a:lstStyle/>
        <a:p>
          <a:endParaRPr lang="en-US"/>
        </a:p>
      </dgm:t>
    </dgm:pt>
    <dgm:pt modelId="{443B94CA-F9C2-4219-9D69-2CD9D403A286}" type="sibTrans" cxnId="{047D7158-1907-4BD4-BDF6-75EFD633A4DC}">
      <dgm:prSet/>
      <dgm:spPr/>
      <dgm:t>
        <a:bodyPr/>
        <a:lstStyle/>
        <a:p>
          <a:endParaRPr lang="en-US"/>
        </a:p>
      </dgm:t>
    </dgm:pt>
    <dgm:pt modelId="{90FBCB7E-F9BB-406E-A3BB-C40ACC0ECF95}" type="pres">
      <dgm:prSet presAssocID="{58E14F7F-82B4-42A8-B413-BF839EB273C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42FE8B5-3836-4271-B01D-7365E80EE270}" type="pres">
      <dgm:prSet presAssocID="{C30779BA-5A93-46A2-82C0-26B5BD0EF105}" presName="circle1" presStyleLbl="node1" presStyleIdx="0" presStyleCnt="7"/>
      <dgm:spPr/>
    </dgm:pt>
    <dgm:pt modelId="{B73D74D5-7B94-477C-82DF-A79924440354}" type="pres">
      <dgm:prSet presAssocID="{C30779BA-5A93-46A2-82C0-26B5BD0EF105}" presName="space" presStyleCnt="0"/>
      <dgm:spPr/>
    </dgm:pt>
    <dgm:pt modelId="{03721418-7BEC-4AC8-A2CF-213C4A929D3C}" type="pres">
      <dgm:prSet presAssocID="{C30779BA-5A93-46A2-82C0-26B5BD0EF105}" presName="rect1" presStyleLbl="alignAcc1" presStyleIdx="0" presStyleCnt="7"/>
      <dgm:spPr/>
    </dgm:pt>
    <dgm:pt modelId="{F256AA4C-DAE6-4E99-AF74-7607F218B035}" type="pres">
      <dgm:prSet presAssocID="{4157426E-420C-4341-A8A0-9D0978D68D4B}" presName="vertSpace2" presStyleLbl="node1" presStyleIdx="0" presStyleCnt="7"/>
      <dgm:spPr/>
    </dgm:pt>
    <dgm:pt modelId="{5E1E7106-49FD-4B55-BDAB-C2BA9AFB29E0}" type="pres">
      <dgm:prSet presAssocID="{4157426E-420C-4341-A8A0-9D0978D68D4B}" presName="circle2" presStyleLbl="node1" presStyleIdx="1" presStyleCnt="7"/>
      <dgm:spPr/>
    </dgm:pt>
    <dgm:pt modelId="{1F640199-14EB-4707-9A47-84344AAF7666}" type="pres">
      <dgm:prSet presAssocID="{4157426E-420C-4341-A8A0-9D0978D68D4B}" presName="rect2" presStyleLbl="alignAcc1" presStyleIdx="1" presStyleCnt="7"/>
      <dgm:spPr/>
    </dgm:pt>
    <dgm:pt modelId="{4BD4ED33-A295-4856-B71B-20E634F41BF2}" type="pres">
      <dgm:prSet presAssocID="{76CE9617-B012-4EFB-B06A-D65020847A62}" presName="vertSpace3" presStyleLbl="node1" presStyleIdx="1" presStyleCnt="7"/>
      <dgm:spPr/>
    </dgm:pt>
    <dgm:pt modelId="{A86F602E-41C5-4D41-AF95-F6A8F054F955}" type="pres">
      <dgm:prSet presAssocID="{76CE9617-B012-4EFB-B06A-D65020847A62}" presName="circle3" presStyleLbl="node1" presStyleIdx="2" presStyleCnt="7"/>
      <dgm:spPr/>
    </dgm:pt>
    <dgm:pt modelId="{FC9BF5A8-C7ED-4741-ADE4-211F8E87442E}" type="pres">
      <dgm:prSet presAssocID="{76CE9617-B012-4EFB-B06A-D65020847A62}" presName="rect3" presStyleLbl="alignAcc1" presStyleIdx="2" presStyleCnt="7"/>
      <dgm:spPr/>
    </dgm:pt>
    <dgm:pt modelId="{1E33AE59-2E4A-47A1-8A33-8A8380EC6E4F}" type="pres">
      <dgm:prSet presAssocID="{95379A49-8692-4CD6-B733-4E36B9F3899C}" presName="vertSpace4" presStyleLbl="node1" presStyleIdx="2" presStyleCnt="7"/>
      <dgm:spPr/>
    </dgm:pt>
    <dgm:pt modelId="{86B5CEAB-34CC-4523-918F-A0C4FC7B1227}" type="pres">
      <dgm:prSet presAssocID="{95379A49-8692-4CD6-B733-4E36B9F3899C}" presName="circle4" presStyleLbl="node1" presStyleIdx="3" presStyleCnt="7"/>
      <dgm:spPr/>
    </dgm:pt>
    <dgm:pt modelId="{B2CA5396-A7BA-471A-890F-7BBA9960566B}" type="pres">
      <dgm:prSet presAssocID="{95379A49-8692-4CD6-B733-4E36B9F3899C}" presName="rect4" presStyleLbl="alignAcc1" presStyleIdx="3" presStyleCnt="7"/>
      <dgm:spPr/>
    </dgm:pt>
    <dgm:pt modelId="{1C70F7D1-6B10-4AE4-8F23-A420F862CA64}" type="pres">
      <dgm:prSet presAssocID="{AD2924D1-6F8E-4573-B86B-18CBB19FE209}" presName="vertSpace5" presStyleLbl="node1" presStyleIdx="3" presStyleCnt="7"/>
      <dgm:spPr/>
    </dgm:pt>
    <dgm:pt modelId="{BCD22455-60E5-4D92-8617-235F5644EAF8}" type="pres">
      <dgm:prSet presAssocID="{AD2924D1-6F8E-4573-B86B-18CBB19FE209}" presName="circle5" presStyleLbl="node1" presStyleIdx="4" presStyleCnt="7"/>
      <dgm:spPr/>
    </dgm:pt>
    <dgm:pt modelId="{B7E07E86-3E49-492B-A882-A3AD1B48A8A4}" type="pres">
      <dgm:prSet presAssocID="{AD2924D1-6F8E-4573-B86B-18CBB19FE209}" presName="rect5" presStyleLbl="alignAcc1" presStyleIdx="4" presStyleCnt="7"/>
      <dgm:spPr/>
    </dgm:pt>
    <dgm:pt modelId="{FB52DB12-356F-4520-B122-AF0F576F7F01}" type="pres">
      <dgm:prSet presAssocID="{8455189A-FD2B-4EFE-B9FF-6CCDB4B8426D}" presName="vertSpace6" presStyleLbl="node1" presStyleIdx="4" presStyleCnt="7"/>
      <dgm:spPr/>
    </dgm:pt>
    <dgm:pt modelId="{6EA05412-26A1-4067-AE68-45DBB8267EFE}" type="pres">
      <dgm:prSet presAssocID="{8455189A-FD2B-4EFE-B9FF-6CCDB4B8426D}" presName="circle6" presStyleLbl="node1" presStyleIdx="5" presStyleCnt="7"/>
      <dgm:spPr/>
    </dgm:pt>
    <dgm:pt modelId="{9182B2F6-F043-488E-A35A-5EB926BE0D82}" type="pres">
      <dgm:prSet presAssocID="{8455189A-FD2B-4EFE-B9FF-6CCDB4B8426D}" presName="rect6" presStyleLbl="alignAcc1" presStyleIdx="5" presStyleCnt="7"/>
      <dgm:spPr/>
    </dgm:pt>
    <dgm:pt modelId="{FFD1F924-88AA-4E5C-BB24-418C7EAD5D12}" type="pres">
      <dgm:prSet presAssocID="{2C4F1068-0ED3-4B40-ACF5-5A76979FEC49}" presName="vertSpace7" presStyleLbl="node1" presStyleIdx="5" presStyleCnt="7"/>
      <dgm:spPr/>
    </dgm:pt>
    <dgm:pt modelId="{E6FA5FB2-E6B1-41C0-AA9E-E84B695C30EF}" type="pres">
      <dgm:prSet presAssocID="{2C4F1068-0ED3-4B40-ACF5-5A76979FEC49}" presName="circle7" presStyleLbl="node1" presStyleIdx="6" presStyleCnt="7"/>
      <dgm:spPr/>
    </dgm:pt>
    <dgm:pt modelId="{3D57EF4A-E89D-47C2-BA69-7B641517130A}" type="pres">
      <dgm:prSet presAssocID="{2C4F1068-0ED3-4B40-ACF5-5A76979FEC49}" presName="rect7" presStyleLbl="alignAcc1" presStyleIdx="6" presStyleCnt="7"/>
      <dgm:spPr/>
    </dgm:pt>
    <dgm:pt modelId="{A212A1BD-3763-4FF7-9216-75BD5A3F212B}" type="pres">
      <dgm:prSet presAssocID="{C30779BA-5A93-46A2-82C0-26B5BD0EF105}" presName="rect1ParTxNoCh" presStyleLbl="alignAcc1" presStyleIdx="6" presStyleCnt="7">
        <dgm:presLayoutVars>
          <dgm:chMax val="1"/>
          <dgm:bulletEnabled val="1"/>
        </dgm:presLayoutVars>
      </dgm:prSet>
      <dgm:spPr/>
    </dgm:pt>
    <dgm:pt modelId="{0BC32C6F-047C-4B48-9C0D-4EAC4F6E6BFB}" type="pres">
      <dgm:prSet presAssocID="{4157426E-420C-4341-A8A0-9D0978D68D4B}" presName="rect2ParTxNoCh" presStyleLbl="alignAcc1" presStyleIdx="6" presStyleCnt="7">
        <dgm:presLayoutVars>
          <dgm:chMax val="1"/>
          <dgm:bulletEnabled val="1"/>
        </dgm:presLayoutVars>
      </dgm:prSet>
      <dgm:spPr/>
    </dgm:pt>
    <dgm:pt modelId="{9B7BA03D-7D6D-47BE-BB71-7D8C8C763676}" type="pres">
      <dgm:prSet presAssocID="{76CE9617-B012-4EFB-B06A-D65020847A62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663DB2EE-015C-4895-9792-01313AD9911B}" type="pres">
      <dgm:prSet presAssocID="{95379A49-8692-4CD6-B733-4E36B9F3899C}" presName="rect4ParTxNoCh" presStyleLbl="alignAcc1" presStyleIdx="6" presStyleCnt="7">
        <dgm:presLayoutVars>
          <dgm:chMax val="1"/>
          <dgm:bulletEnabled val="1"/>
        </dgm:presLayoutVars>
      </dgm:prSet>
      <dgm:spPr/>
    </dgm:pt>
    <dgm:pt modelId="{2C892B34-F765-481A-A00D-21ADC3609C1D}" type="pres">
      <dgm:prSet presAssocID="{AD2924D1-6F8E-4573-B86B-18CBB19FE209}" presName="rect5ParTxNoCh" presStyleLbl="alignAcc1" presStyleIdx="6" presStyleCnt="7">
        <dgm:presLayoutVars>
          <dgm:chMax val="1"/>
          <dgm:bulletEnabled val="1"/>
        </dgm:presLayoutVars>
      </dgm:prSet>
      <dgm:spPr/>
    </dgm:pt>
    <dgm:pt modelId="{BF59C26F-3A44-40B8-94C4-4E7F655199CC}" type="pres">
      <dgm:prSet presAssocID="{8455189A-FD2B-4EFE-B9FF-6CCDB4B8426D}" presName="rect6ParTxNoCh" presStyleLbl="alignAcc1" presStyleIdx="6" presStyleCnt="7">
        <dgm:presLayoutVars>
          <dgm:chMax val="1"/>
          <dgm:bulletEnabled val="1"/>
        </dgm:presLayoutVars>
      </dgm:prSet>
      <dgm:spPr/>
    </dgm:pt>
    <dgm:pt modelId="{57826C80-42CD-4EBC-8BCE-20034C53C8CC}" type="pres">
      <dgm:prSet presAssocID="{2C4F1068-0ED3-4B40-ACF5-5A76979FEC49}" presName="rect7ParTxNoCh" presStyleLbl="alignAcc1" presStyleIdx="6" presStyleCnt="7">
        <dgm:presLayoutVars>
          <dgm:chMax val="1"/>
          <dgm:bulletEnabled val="1"/>
        </dgm:presLayoutVars>
      </dgm:prSet>
      <dgm:spPr/>
    </dgm:pt>
  </dgm:ptLst>
  <dgm:cxnLst>
    <dgm:cxn modelId="{4A059507-A379-4193-BE8D-6A03F2993C8B}" srcId="{58E14F7F-82B4-42A8-B413-BF839EB273CD}" destId="{95379A49-8692-4CD6-B733-4E36B9F3899C}" srcOrd="3" destOrd="0" parTransId="{B9E2AE65-55E6-4E65-8DC2-BEB8D1B90064}" sibTransId="{C8E6A2DB-9890-404F-BEA7-E6496A6DAC0E}"/>
    <dgm:cxn modelId="{47455F0A-E56A-414A-985C-0584044B2D5E}" type="presOf" srcId="{95379A49-8692-4CD6-B733-4E36B9F3899C}" destId="{B2CA5396-A7BA-471A-890F-7BBA9960566B}" srcOrd="0" destOrd="0" presId="urn:microsoft.com/office/officeart/2005/8/layout/target3"/>
    <dgm:cxn modelId="{8A163A10-B575-4D6C-8B66-ECE09C770BCC}" srcId="{58E14F7F-82B4-42A8-B413-BF839EB273CD}" destId="{4157426E-420C-4341-A8A0-9D0978D68D4B}" srcOrd="1" destOrd="0" parTransId="{C86B4129-9DEE-4F3A-BC84-100F766F5903}" sibTransId="{CAB9A871-B8D0-4F71-9FD2-444370DAA85C}"/>
    <dgm:cxn modelId="{54AA7815-3E6A-4321-958F-E2C76A84AD09}" srcId="{58E14F7F-82B4-42A8-B413-BF839EB273CD}" destId="{C30779BA-5A93-46A2-82C0-26B5BD0EF105}" srcOrd="0" destOrd="0" parTransId="{5953CA01-3D4D-4A6A-8486-62F973B75512}" sibTransId="{FB0846F1-F61C-4505-A503-81C6D0C0BE9C}"/>
    <dgm:cxn modelId="{E153C625-312F-44CF-8B24-B19F28832A27}" type="presOf" srcId="{2C4F1068-0ED3-4B40-ACF5-5A76979FEC49}" destId="{57826C80-42CD-4EBC-8BCE-20034C53C8CC}" srcOrd="1" destOrd="0" presId="urn:microsoft.com/office/officeart/2005/8/layout/target3"/>
    <dgm:cxn modelId="{EDAFFF27-ABCF-4FC3-B706-DF1ABB8AAF08}" type="presOf" srcId="{76CE9617-B012-4EFB-B06A-D65020847A62}" destId="{FC9BF5A8-C7ED-4741-ADE4-211F8E87442E}" srcOrd="0" destOrd="0" presId="urn:microsoft.com/office/officeart/2005/8/layout/target3"/>
    <dgm:cxn modelId="{B0239A32-1047-4DAA-915B-A70DEF1B02D1}" type="presOf" srcId="{AD2924D1-6F8E-4573-B86B-18CBB19FE209}" destId="{2C892B34-F765-481A-A00D-21ADC3609C1D}" srcOrd="1" destOrd="0" presId="urn:microsoft.com/office/officeart/2005/8/layout/target3"/>
    <dgm:cxn modelId="{8C191A35-BAAF-4490-98A3-6564DCD6D794}" srcId="{58E14F7F-82B4-42A8-B413-BF839EB273CD}" destId="{6049D850-EECC-4D15-9022-7E05EAD8711F}" srcOrd="10" destOrd="0" parTransId="{BE5F114B-15FC-49E4-9CE5-B86AE787C765}" sibTransId="{18E45665-BBFD-48A7-8B52-05E2618877AB}"/>
    <dgm:cxn modelId="{6785983A-B73B-4EF5-857E-237F84F7AE98}" srcId="{58E14F7F-82B4-42A8-B413-BF839EB273CD}" destId="{47FEBDA8-8806-4520-AD58-30EE4D9A7B91}" srcOrd="11" destOrd="0" parTransId="{7F1DA172-E385-4659-B047-C964F54084EB}" sibTransId="{B3DDE599-5836-4D31-AC92-1C302678CBEE}"/>
    <dgm:cxn modelId="{4E46A461-8142-4E1A-A6AE-C8E5695C3711}" type="presOf" srcId="{58E14F7F-82B4-42A8-B413-BF839EB273CD}" destId="{90FBCB7E-F9BB-406E-A3BB-C40ACC0ECF95}" srcOrd="0" destOrd="0" presId="urn:microsoft.com/office/officeart/2005/8/layout/target3"/>
    <dgm:cxn modelId="{7A81046B-2DD3-46C0-B3A0-EE7C9B90B6AB}" type="presOf" srcId="{2C4F1068-0ED3-4B40-ACF5-5A76979FEC49}" destId="{3D57EF4A-E89D-47C2-BA69-7B641517130A}" srcOrd="0" destOrd="0" presId="urn:microsoft.com/office/officeart/2005/8/layout/target3"/>
    <dgm:cxn modelId="{C7893A6C-C2AE-4B12-AB60-D0EC473B9B84}" type="presOf" srcId="{4157426E-420C-4341-A8A0-9D0978D68D4B}" destId="{0BC32C6F-047C-4B48-9C0D-4EAC4F6E6BFB}" srcOrd="1" destOrd="0" presId="urn:microsoft.com/office/officeart/2005/8/layout/target3"/>
    <dgm:cxn modelId="{A25C456D-9696-455D-B2F0-C9D11F66C38D}" type="presOf" srcId="{C30779BA-5A93-46A2-82C0-26B5BD0EF105}" destId="{A212A1BD-3763-4FF7-9216-75BD5A3F212B}" srcOrd="1" destOrd="0" presId="urn:microsoft.com/office/officeart/2005/8/layout/target3"/>
    <dgm:cxn modelId="{E9953F55-36E7-4F3F-9C62-46B5D16EA6D4}" srcId="{58E14F7F-82B4-42A8-B413-BF839EB273CD}" destId="{AD2924D1-6F8E-4573-B86B-18CBB19FE209}" srcOrd="4" destOrd="0" parTransId="{B5492A5B-470E-4671-B501-D7C69DB6C612}" sibTransId="{9F260DF5-9E5B-49B7-9F80-2982A83E0958}"/>
    <dgm:cxn modelId="{32836B56-33EF-4D99-9662-58C396E16BC4}" srcId="{58E14F7F-82B4-42A8-B413-BF839EB273CD}" destId="{76CE9617-B012-4EFB-B06A-D65020847A62}" srcOrd="2" destOrd="0" parTransId="{AC40F5EF-2378-449A-A379-06807D4077B4}" sibTransId="{5E876F8C-4744-414D-87C5-145A5995E512}"/>
    <dgm:cxn modelId="{047D7158-1907-4BD4-BDF6-75EFD633A4DC}" srcId="{58E14F7F-82B4-42A8-B413-BF839EB273CD}" destId="{A2AF691C-1A33-4504-BE5C-E9919A769F33}" srcOrd="8" destOrd="0" parTransId="{27D163C8-7816-460D-ACE2-ED601D31CACE}" sibTransId="{443B94CA-F9C2-4219-9D69-2CD9D403A286}"/>
    <dgm:cxn modelId="{91E5EA7B-9EB4-4ECB-8F7C-721F6033BE1A}" srcId="{58E14F7F-82B4-42A8-B413-BF839EB273CD}" destId="{60558864-EC3D-40B5-BB93-0BBCDD68386F}" srcOrd="9" destOrd="0" parTransId="{F0F22804-36C4-46B2-8DC2-10DDD21C9D36}" sibTransId="{DB75D9F5-A61C-428F-93DE-193FEC7E0178}"/>
    <dgm:cxn modelId="{E99EF68C-C3A1-4DC4-B014-7147AC5AF7FE}" type="presOf" srcId="{8455189A-FD2B-4EFE-B9FF-6CCDB4B8426D}" destId="{9182B2F6-F043-488E-A35A-5EB926BE0D82}" srcOrd="0" destOrd="0" presId="urn:microsoft.com/office/officeart/2005/8/layout/target3"/>
    <dgm:cxn modelId="{D9AC46A0-D71B-47E6-9FA6-2D04E67BD987}" srcId="{58E14F7F-82B4-42A8-B413-BF839EB273CD}" destId="{A066B061-0AC6-41ED-A47D-740EBC1C642D}" srcOrd="7" destOrd="0" parTransId="{2587292E-8C63-4012-AD76-922F1BAEF276}" sibTransId="{039E6BAF-F6F0-40CC-B9F6-56311576C3B9}"/>
    <dgm:cxn modelId="{F6C843C3-99FC-478E-81E4-FB7C8F7FC868}" type="presOf" srcId="{8455189A-FD2B-4EFE-B9FF-6CCDB4B8426D}" destId="{BF59C26F-3A44-40B8-94C4-4E7F655199CC}" srcOrd="1" destOrd="0" presId="urn:microsoft.com/office/officeart/2005/8/layout/target3"/>
    <dgm:cxn modelId="{CF8E42C6-065E-44B2-B6F7-0278C2AB01D3}" type="presOf" srcId="{C30779BA-5A93-46A2-82C0-26B5BD0EF105}" destId="{03721418-7BEC-4AC8-A2CF-213C4A929D3C}" srcOrd="0" destOrd="0" presId="urn:microsoft.com/office/officeart/2005/8/layout/target3"/>
    <dgm:cxn modelId="{90A627C8-215B-4BB4-B9A7-41096A2E3E33}" srcId="{58E14F7F-82B4-42A8-B413-BF839EB273CD}" destId="{2C4F1068-0ED3-4B40-ACF5-5A76979FEC49}" srcOrd="6" destOrd="0" parTransId="{360771A4-E028-49DD-9B14-44F9DAE9D56A}" sibTransId="{8C56196C-3E51-406C-B916-C19AD13FE45F}"/>
    <dgm:cxn modelId="{ED4F34CA-CC39-4722-97C1-CBC301434645}" type="presOf" srcId="{AD2924D1-6F8E-4573-B86B-18CBB19FE209}" destId="{B7E07E86-3E49-492B-A882-A3AD1B48A8A4}" srcOrd="0" destOrd="0" presId="urn:microsoft.com/office/officeart/2005/8/layout/target3"/>
    <dgm:cxn modelId="{86A3FCCD-0AAA-42B0-8DD1-FFD2654C12E5}" type="presOf" srcId="{76CE9617-B012-4EFB-B06A-D65020847A62}" destId="{9B7BA03D-7D6D-47BE-BB71-7D8C8C763676}" srcOrd="1" destOrd="0" presId="urn:microsoft.com/office/officeart/2005/8/layout/target3"/>
    <dgm:cxn modelId="{9ABE80E8-92CF-4B9E-91AB-7E41EC4AB637}" type="presOf" srcId="{4157426E-420C-4341-A8A0-9D0978D68D4B}" destId="{1F640199-14EB-4707-9A47-84344AAF7666}" srcOrd="0" destOrd="0" presId="urn:microsoft.com/office/officeart/2005/8/layout/target3"/>
    <dgm:cxn modelId="{54BC45F4-A2DA-437E-8235-EE228698DACA}" type="presOf" srcId="{95379A49-8692-4CD6-B733-4E36B9F3899C}" destId="{663DB2EE-015C-4895-9792-01313AD9911B}" srcOrd="1" destOrd="0" presId="urn:microsoft.com/office/officeart/2005/8/layout/target3"/>
    <dgm:cxn modelId="{FF2505FB-DCC1-4BD5-AA0C-001A8ECFC31F}" srcId="{58E14F7F-82B4-42A8-B413-BF839EB273CD}" destId="{8455189A-FD2B-4EFE-B9FF-6CCDB4B8426D}" srcOrd="5" destOrd="0" parTransId="{0FDBB99A-C3F3-406A-A510-E29F2A1AF970}" sibTransId="{B49FD2BC-DFBD-40E5-B4A6-D78B9C5F5BF7}"/>
    <dgm:cxn modelId="{B892D170-0C73-4C51-9412-10D846453E4D}" type="presParOf" srcId="{90FBCB7E-F9BB-406E-A3BB-C40ACC0ECF95}" destId="{B42FE8B5-3836-4271-B01D-7365E80EE270}" srcOrd="0" destOrd="0" presId="urn:microsoft.com/office/officeart/2005/8/layout/target3"/>
    <dgm:cxn modelId="{63C25005-F99A-4BFE-BCA5-CDA13AD1942F}" type="presParOf" srcId="{90FBCB7E-F9BB-406E-A3BB-C40ACC0ECF95}" destId="{B73D74D5-7B94-477C-82DF-A79924440354}" srcOrd="1" destOrd="0" presId="urn:microsoft.com/office/officeart/2005/8/layout/target3"/>
    <dgm:cxn modelId="{0D30728C-5008-4AFE-9B78-97266C03403E}" type="presParOf" srcId="{90FBCB7E-F9BB-406E-A3BB-C40ACC0ECF95}" destId="{03721418-7BEC-4AC8-A2CF-213C4A929D3C}" srcOrd="2" destOrd="0" presId="urn:microsoft.com/office/officeart/2005/8/layout/target3"/>
    <dgm:cxn modelId="{7D07C63D-18DB-4BB1-90CA-383EA4E297B2}" type="presParOf" srcId="{90FBCB7E-F9BB-406E-A3BB-C40ACC0ECF95}" destId="{F256AA4C-DAE6-4E99-AF74-7607F218B035}" srcOrd="3" destOrd="0" presId="urn:microsoft.com/office/officeart/2005/8/layout/target3"/>
    <dgm:cxn modelId="{541DF94B-45D1-4D45-B939-EE8F38624F77}" type="presParOf" srcId="{90FBCB7E-F9BB-406E-A3BB-C40ACC0ECF95}" destId="{5E1E7106-49FD-4B55-BDAB-C2BA9AFB29E0}" srcOrd="4" destOrd="0" presId="urn:microsoft.com/office/officeart/2005/8/layout/target3"/>
    <dgm:cxn modelId="{02DEFF2B-6891-43CD-B469-B0EA875BE196}" type="presParOf" srcId="{90FBCB7E-F9BB-406E-A3BB-C40ACC0ECF95}" destId="{1F640199-14EB-4707-9A47-84344AAF7666}" srcOrd="5" destOrd="0" presId="urn:microsoft.com/office/officeart/2005/8/layout/target3"/>
    <dgm:cxn modelId="{CF9E4FAF-6699-41CD-A691-61BF36A521C6}" type="presParOf" srcId="{90FBCB7E-F9BB-406E-A3BB-C40ACC0ECF95}" destId="{4BD4ED33-A295-4856-B71B-20E634F41BF2}" srcOrd="6" destOrd="0" presId="urn:microsoft.com/office/officeart/2005/8/layout/target3"/>
    <dgm:cxn modelId="{191830B1-D01B-48E5-8F64-18F7C198BDE2}" type="presParOf" srcId="{90FBCB7E-F9BB-406E-A3BB-C40ACC0ECF95}" destId="{A86F602E-41C5-4D41-AF95-F6A8F054F955}" srcOrd="7" destOrd="0" presId="urn:microsoft.com/office/officeart/2005/8/layout/target3"/>
    <dgm:cxn modelId="{A6130C1B-B9E5-4E84-82C6-3311B7229EE0}" type="presParOf" srcId="{90FBCB7E-F9BB-406E-A3BB-C40ACC0ECF95}" destId="{FC9BF5A8-C7ED-4741-ADE4-211F8E87442E}" srcOrd="8" destOrd="0" presId="urn:microsoft.com/office/officeart/2005/8/layout/target3"/>
    <dgm:cxn modelId="{A5FD3EF2-1037-4175-86CB-A0E491FBF16E}" type="presParOf" srcId="{90FBCB7E-F9BB-406E-A3BB-C40ACC0ECF95}" destId="{1E33AE59-2E4A-47A1-8A33-8A8380EC6E4F}" srcOrd="9" destOrd="0" presId="urn:microsoft.com/office/officeart/2005/8/layout/target3"/>
    <dgm:cxn modelId="{01EE147E-B524-4C29-8D3A-6C78FFC3AC2E}" type="presParOf" srcId="{90FBCB7E-F9BB-406E-A3BB-C40ACC0ECF95}" destId="{86B5CEAB-34CC-4523-918F-A0C4FC7B1227}" srcOrd="10" destOrd="0" presId="urn:microsoft.com/office/officeart/2005/8/layout/target3"/>
    <dgm:cxn modelId="{6ACCC111-C90E-4EF5-8500-95E11029A5A4}" type="presParOf" srcId="{90FBCB7E-F9BB-406E-A3BB-C40ACC0ECF95}" destId="{B2CA5396-A7BA-471A-890F-7BBA9960566B}" srcOrd="11" destOrd="0" presId="urn:microsoft.com/office/officeart/2005/8/layout/target3"/>
    <dgm:cxn modelId="{F07F0528-0C92-472C-B69C-D8BDCD74303B}" type="presParOf" srcId="{90FBCB7E-F9BB-406E-A3BB-C40ACC0ECF95}" destId="{1C70F7D1-6B10-4AE4-8F23-A420F862CA64}" srcOrd="12" destOrd="0" presId="urn:microsoft.com/office/officeart/2005/8/layout/target3"/>
    <dgm:cxn modelId="{54DFC4FD-7674-4FA8-A9F3-DC6D14D94C3E}" type="presParOf" srcId="{90FBCB7E-F9BB-406E-A3BB-C40ACC0ECF95}" destId="{BCD22455-60E5-4D92-8617-235F5644EAF8}" srcOrd="13" destOrd="0" presId="urn:microsoft.com/office/officeart/2005/8/layout/target3"/>
    <dgm:cxn modelId="{683A5A94-0085-4A54-957A-6A0BD8D02CBD}" type="presParOf" srcId="{90FBCB7E-F9BB-406E-A3BB-C40ACC0ECF95}" destId="{B7E07E86-3E49-492B-A882-A3AD1B48A8A4}" srcOrd="14" destOrd="0" presId="urn:microsoft.com/office/officeart/2005/8/layout/target3"/>
    <dgm:cxn modelId="{57E17DAA-8F8E-4480-A129-D376B4B0DB59}" type="presParOf" srcId="{90FBCB7E-F9BB-406E-A3BB-C40ACC0ECF95}" destId="{FB52DB12-356F-4520-B122-AF0F576F7F01}" srcOrd="15" destOrd="0" presId="urn:microsoft.com/office/officeart/2005/8/layout/target3"/>
    <dgm:cxn modelId="{CC9ABCA6-DD43-45AF-853E-1125369F236D}" type="presParOf" srcId="{90FBCB7E-F9BB-406E-A3BB-C40ACC0ECF95}" destId="{6EA05412-26A1-4067-AE68-45DBB8267EFE}" srcOrd="16" destOrd="0" presId="urn:microsoft.com/office/officeart/2005/8/layout/target3"/>
    <dgm:cxn modelId="{459DA071-F17B-4834-A6D1-B3E9BCE7D6A2}" type="presParOf" srcId="{90FBCB7E-F9BB-406E-A3BB-C40ACC0ECF95}" destId="{9182B2F6-F043-488E-A35A-5EB926BE0D82}" srcOrd="17" destOrd="0" presId="urn:microsoft.com/office/officeart/2005/8/layout/target3"/>
    <dgm:cxn modelId="{9F3B4477-1DBA-403D-A81C-FC4452F8E918}" type="presParOf" srcId="{90FBCB7E-F9BB-406E-A3BB-C40ACC0ECF95}" destId="{FFD1F924-88AA-4E5C-BB24-418C7EAD5D12}" srcOrd="18" destOrd="0" presId="urn:microsoft.com/office/officeart/2005/8/layout/target3"/>
    <dgm:cxn modelId="{1875865C-1E03-42A7-9540-F116BC7CBFE6}" type="presParOf" srcId="{90FBCB7E-F9BB-406E-A3BB-C40ACC0ECF95}" destId="{E6FA5FB2-E6B1-41C0-AA9E-E84B695C30EF}" srcOrd="19" destOrd="0" presId="urn:microsoft.com/office/officeart/2005/8/layout/target3"/>
    <dgm:cxn modelId="{56D2F962-5738-4509-AAD4-2177321E8B3D}" type="presParOf" srcId="{90FBCB7E-F9BB-406E-A3BB-C40ACC0ECF95}" destId="{3D57EF4A-E89D-47C2-BA69-7B641517130A}" srcOrd="20" destOrd="0" presId="urn:microsoft.com/office/officeart/2005/8/layout/target3"/>
    <dgm:cxn modelId="{C722D16B-5C61-4DE1-BD8F-C722369B5FA8}" type="presParOf" srcId="{90FBCB7E-F9BB-406E-A3BB-C40ACC0ECF95}" destId="{A212A1BD-3763-4FF7-9216-75BD5A3F212B}" srcOrd="21" destOrd="0" presId="urn:microsoft.com/office/officeart/2005/8/layout/target3"/>
    <dgm:cxn modelId="{16199EA3-BC42-41BF-B9F7-429AB62D99F9}" type="presParOf" srcId="{90FBCB7E-F9BB-406E-A3BB-C40ACC0ECF95}" destId="{0BC32C6F-047C-4B48-9C0D-4EAC4F6E6BFB}" srcOrd="22" destOrd="0" presId="urn:microsoft.com/office/officeart/2005/8/layout/target3"/>
    <dgm:cxn modelId="{E9685D1F-8AE6-4F5B-81A8-690D05E239DF}" type="presParOf" srcId="{90FBCB7E-F9BB-406E-A3BB-C40ACC0ECF95}" destId="{9B7BA03D-7D6D-47BE-BB71-7D8C8C763676}" srcOrd="23" destOrd="0" presId="urn:microsoft.com/office/officeart/2005/8/layout/target3"/>
    <dgm:cxn modelId="{E88AE4A7-C12C-4851-A673-3A6776F11C49}" type="presParOf" srcId="{90FBCB7E-F9BB-406E-A3BB-C40ACC0ECF95}" destId="{663DB2EE-015C-4895-9792-01313AD9911B}" srcOrd="24" destOrd="0" presId="urn:microsoft.com/office/officeart/2005/8/layout/target3"/>
    <dgm:cxn modelId="{7F78F9B0-E627-4F60-B4AF-EA5A71F178B6}" type="presParOf" srcId="{90FBCB7E-F9BB-406E-A3BB-C40ACC0ECF95}" destId="{2C892B34-F765-481A-A00D-21ADC3609C1D}" srcOrd="25" destOrd="0" presId="urn:microsoft.com/office/officeart/2005/8/layout/target3"/>
    <dgm:cxn modelId="{1FA52592-FA64-4375-9212-7DDD281576A9}" type="presParOf" srcId="{90FBCB7E-F9BB-406E-A3BB-C40ACC0ECF95}" destId="{BF59C26F-3A44-40B8-94C4-4E7F655199CC}" srcOrd="26" destOrd="0" presId="urn:microsoft.com/office/officeart/2005/8/layout/target3"/>
    <dgm:cxn modelId="{162C5B45-60BF-443A-B927-A8C3DE5BD8A6}" type="presParOf" srcId="{90FBCB7E-F9BB-406E-A3BB-C40ACC0ECF95}" destId="{57826C80-42CD-4EBC-8BCE-20034C53C8CC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E64C1-E43D-4066-86F4-548A1400720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F6CB9C-B036-4F26-9FA5-043282BA5704}">
      <dgm:prSet phldrT="[Text]"/>
      <dgm:spPr/>
      <dgm:t>
        <a:bodyPr/>
        <a:lstStyle/>
        <a:p>
          <a:r>
            <a:rPr lang="en-US" dirty="0"/>
            <a:t>Priority 1</a:t>
          </a:r>
        </a:p>
      </dgm:t>
    </dgm:pt>
    <dgm:pt modelId="{FD20CDD1-E5F9-4880-8560-4E0868EA72F4}" type="parTrans" cxnId="{D678AEBF-2745-41D8-912F-A9067633105D}">
      <dgm:prSet/>
      <dgm:spPr/>
      <dgm:t>
        <a:bodyPr/>
        <a:lstStyle/>
        <a:p>
          <a:endParaRPr lang="en-US"/>
        </a:p>
      </dgm:t>
    </dgm:pt>
    <dgm:pt modelId="{92029FF3-4B62-4CF6-A4F5-70298702110A}" type="sibTrans" cxnId="{D678AEBF-2745-41D8-912F-A9067633105D}">
      <dgm:prSet/>
      <dgm:spPr/>
      <dgm:t>
        <a:bodyPr/>
        <a:lstStyle/>
        <a:p>
          <a:endParaRPr lang="en-US"/>
        </a:p>
      </dgm:t>
    </dgm:pt>
    <dgm:pt modelId="{3EEFA5CD-0677-4547-A969-CA8B80BADDE9}">
      <dgm:prSet phldrT="[Text]"/>
      <dgm:spPr/>
      <dgm:t>
        <a:bodyPr/>
        <a:lstStyle/>
        <a:p>
          <a:r>
            <a:rPr lang="en-US" dirty="0"/>
            <a:t>Priority 2</a:t>
          </a:r>
        </a:p>
      </dgm:t>
    </dgm:pt>
    <dgm:pt modelId="{78CFF192-58A8-4C40-AF0A-0B11AA61386E}" type="parTrans" cxnId="{A99B0A14-7304-4D19-ABA0-9E7BC1495EAC}">
      <dgm:prSet/>
      <dgm:spPr/>
      <dgm:t>
        <a:bodyPr/>
        <a:lstStyle/>
        <a:p>
          <a:endParaRPr lang="en-US"/>
        </a:p>
      </dgm:t>
    </dgm:pt>
    <dgm:pt modelId="{B9DD6BFA-9C9B-4307-95E9-2FDB618778B4}" type="sibTrans" cxnId="{A99B0A14-7304-4D19-ABA0-9E7BC1495EAC}">
      <dgm:prSet/>
      <dgm:spPr/>
      <dgm:t>
        <a:bodyPr/>
        <a:lstStyle/>
        <a:p>
          <a:endParaRPr lang="en-US"/>
        </a:p>
      </dgm:t>
    </dgm:pt>
    <dgm:pt modelId="{89407059-3DFB-4D04-9C84-932EC441F778}">
      <dgm:prSet phldrT="[Text]"/>
      <dgm:spPr/>
      <dgm:t>
        <a:bodyPr/>
        <a:lstStyle/>
        <a:p>
          <a:r>
            <a:rPr lang="en-US" dirty="0"/>
            <a:t>Priority 3</a:t>
          </a:r>
        </a:p>
      </dgm:t>
    </dgm:pt>
    <dgm:pt modelId="{9A68E2DB-437F-4625-9641-790A99289FA4}" type="parTrans" cxnId="{370AC771-024E-473F-813E-56367A83EFE0}">
      <dgm:prSet/>
      <dgm:spPr/>
      <dgm:t>
        <a:bodyPr/>
        <a:lstStyle/>
        <a:p>
          <a:endParaRPr lang="en-US"/>
        </a:p>
      </dgm:t>
    </dgm:pt>
    <dgm:pt modelId="{D37FED51-92AB-480F-8A81-460352CDC330}" type="sibTrans" cxnId="{370AC771-024E-473F-813E-56367A83EFE0}">
      <dgm:prSet/>
      <dgm:spPr/>
      <dgm:t>
        <a:bodyPr/>
        <a:lstStyle/>
        <a:p>
          <a:endParaRPr lang="en-US"/>
        </a:p>
      </dgm:t>
    </dgm:pt>
    <dgm:pt modelId="{56FF7A9F-5DD5-45F2-AB1E-8391148347E8}" type="pres">
      <dgm:prSet presAssocID="{32DE64C1-E43D-4066-86F4-548A14007209}" presName="linear" presStyleCnt="0">
        <dgm:presLayoutVars>
          <dgm:dir/>
          <dgm:animLvl val="lvl"/>
          <dgm:resizeHandles val="exact"/>
        </dgm:presLayoutVars>
      </dgm:prSet>
      <dgm:spPr/>
    </dgm:pt>
    <dgm:pt modelId="{78326FD9-77D6-4245-AA9A-A0D5D43B1099}" type="pres">
      <dgm:prSet presAssocID="{5BF6CB9C-B036-4F26-9FA5-043282BA5704}" presName="parentLin" presStyleCnt="0"/>
      <dgm:spPr/>
    </dgm:pt>
    <dgm:pt modelId="{54980F82-1D3A-481D-A5C4-77CF24D7C5D6}" type="pres">
      <dgm:prSet presAssocID="{5BF6CB9C-B036-4F26-9FA5-043282BA5704}" presName="parentLeftMargin" presStyleLbl="node1" presStyleIdx="0" presStyleCnt="3"/>
      <dgm:spPr/>
    </dgm:pt>
    <dgm:pt modelId="{85F144B1-0871-4BA9-964B-D4C6C40E2496}" type="pres">
      <dgm:prSet presAssocID="{5BF6CB9C-B036-4F26-9FA5-043282BA57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964239-2BD6-4019-906B-688F593F0351}" type="pres">
      <dgm:prSet presAssocID="{5BF6CB9C-B036-4F26-9FA5-043282BA5704}" presName="negativeSpace" presStyleCnt="0"/>
      <dgm:spPr/>
    </dgm:pt>
    <dgm:pt modelId="{6AB3BCA2-D111-4F12-A551-80B789693A80}" type="pres">
      <dgm:prSet presAssocID="{5BF6CB9C-B036-4F26-9FA5-043282BA5704}" presName="childText" presStyleLbl="conFgAcc1" presStyleIdx="0" presStyleCnt="3">
        <dgm:presLayoutVars>
          <dgm:bulletEnabled val="1"/>
        </dgm:presLayoutVars>
      </dgm:prSet>
      <dgm:spPr/>
    </dgm:pt>
    <dgm:pt modelId="{40BEED80-0BCC-479C-A9BB-72B62078F2AB}" type="pres">
      <dgm:prSet presAssocID="{92029FF3-4B62-4CF6-A4F5-70298702110A}" presName="spaceBetweenRectangles" presStyleCnt="0"/>
      <dgm:spPr/>
    </dgm:pt>
    <dgm:pt modelId="{ECCF48DB-0995-438A-B16B-6E511AD20236}" type="pres">
      <dgm:prSet presAssocID="{3EEFA5CD-0677-4547-A969-CA8B80BADDE9}" presName="parentLin" presStyleCnt="0"/>
      <dgm:spPr/>
    </dgm:pt>
    <dgm:pt modelId="{0AA55E3C-5726-40CB-A80E-D11C72FC6891}" type="pres">
      <dgm:prSet presAssocID="{3EEFA5CD-0677-4547-A969-CA8B80BADDE9}" presName="parentLeftMargin" presStyleLbl="node1" presStyleIdx="0" presStyleCnt="3"/>
      <dgm:spPr/>
    </dgm:pt>
    <dgm:pt modelId="{90104E0C-4A30-4C22-97F3-CC091EB0E086}" type="pres">
      <dgm:prSet presAssocID="{3EEFA5CD-0677-4547-A969-CA8B80BADD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28B9F3-17DC-4AEB-A4B5-75739A52165D}" type="pres">
      <dgm:prSet presAssocID="{3EEFA5CD-0677-4547-A969-CA8B80BADDE9}" presName="negativeSpace" presStyleCnt="0"/>
      <dgm:spPr/>
    </dgm:pt>
    <dgm:pt modelId="{17FCC06D-F3E5-4AA1-8C4D-5E4608A4E758}" type="pres">
      <dgm:prSet presAssocID="{3EEFA5CD-0677-4547-A969-CA8B80BADDE9}" presName="childText" presStyleLbl="conFgAcc1" presStyleIdx="1" presStyleCnt="3">
        <dgm:presLayoutVars>
          <dgm:bulletEnabled val="1"/>
        </dgm:presLayoutVars>
      </dgm:prSet>
      <dgm:spPr/>
    </dgm:pt>
    <dgm:pt modelId="{76157FB8-805A-4B36-9B80-4613D20D219F}" type="pres">
      <dgm:prSet presAssocID="{B9DD6BFA-9C9B-4307-95E9-2FDB618778B4}" presName="spaceBetweenRectangles" presStyleCnt="0"/>
      <dgm:spPr/>
    </dgm:pt>
    <dgm:pt modelId="{615C3AFE-38A0-4B1B-A3AC-4828CAC40E9F}" type="pres">
      <dgm:prSet presAssocID="{89407059-3DFB-4D04-9C84-932EC441F778}" presName="parentLin" presStyleCnt="0"/>
      <dgm:spPr/>
    </dgm:pt>
    <dgm:pt modelId="{5C408ACF-7E3D-4090-ACCF-F2A63A92E3F5}" type="pres">
      <dgm:prSet presAssocID="{89407059-3DFB-4D04-9C84-932EC441F778}" presName="parentLeftMargin" presStyleLbl="node1" presStyleIdx="1" presStyleCnt="3"/>
      <dgm:spPr/>
    </dgm:pt>
    <dgm:pt modelId="{EA6E5147-914B-4D31-A7AF-D972480950F7}" type="pres">
      <dgm:prSet presAssocID="{89407059-3DFB-4D04-9C84-932EC441F7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858999-5304-4A76-9350-C7EADCF811F7}" type="pres">
      <dgm:prSet presAssocID="{89407059-3DFB-4D04-9C84-932EC441F778}" presName="negativeSpace" presStyleCnt="0"/>
      <dgm:spPr/>
    </dgm:pt>
    <dgm:pt modelId="{CFDCDD43-6C33-41A1-ACC0-D709923A4334}" type="pres">
      <dgm:prSet presAssocID="{89407059-3DFB-4D04-9C84-932EC441F7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9B0A14-7304-4D19-ABA0-9E7BC1495EAC}" srcId="{32DE64C1-E43D-4066-86F4-548A14007209}" destId="{3EEFA5CD-0677-4547-A969-CA8B80BADDE9}" srcOrd="1" destOrd="0" parTransId="{78CFF192-58A8-4C40-AF0A-0B11AA61386E}" sibTransId="{B9DD6BFA-9C9B-4307-95E9-2FDB618778B4}"/>
    <dgm:cxn modelId="{596A7716-F772-4021-A223-55BAE8279F19}" type="presOf" srcId="{89407059-3DFB-4D04-9C84-932EC441F778}" destId="{EA6E5147-914B-4D31-A7AF-D972480950F7}" srcOrd="1" destOrd="0" presId="urn:microsoft.com/office/officeart/2005/8/layout/list1"/>
    <dgm:cxn modelId="{5E216736-579D-4695-A35E-EAF40E38768C}" type="presOf" srcId="{3EEFA5CD-0677-4547-A969-CA8B80BADDE9}" destId="{0AA55E3C-5726-40CB-A80E-D11C72FC6891}" srcOrd="0" destOrd="0" presId="urn:microsoft.com/office/officeart/2005/8/layout/list1"/>
    <dgm:cxn modelId="{370AC771-024E-473F-813E-56367A83EFE0}" srcId="{32DE64C1-E43D-4066-86F4-548A14007209}" destId="{89407059-3DFB-4D04-9C84-932EC441F778}" srcOrd="2" destOrd="0" parTransId="{9A68E2DB-437F-4625-9641-790A99289FA4}" sibTransId="{D37FED51-92AB-480F-8A81-460352CDC330}"/>
    <dgm:cxn modelId="{3E90FE7C-9567-4C0E-A843-6A32CBB1F6E0}" type="presOf" srcId="{5BF6CB9C-B036-4F26-9FA5-043282BA5704}" destId="{85F144B1-0871-4BA9-964B-D4C6C40E2496}" srcOrd="1" destOrd="0" presId="urn:microsoft.com/office/officeart/2005/8/layout/list1"/>
    <dgm:cxn modelId="{4BF2F097-6CB2-4AF2-B79E-F7F59DAAEF85}" type="presOf" srcId="{3EEFA5CD-0677-4547-A969-CA8B80BADDE9}" destId="{90104E0C-4A30-4C22-97F3-CC091EB0E086}" srcOrd="1" destOrd="0" presId="urn:microsoft.com/office/officeart/2005/8/layout/list1"/>
    <dgm:cxn modelId="{39E7A1A1-2FC9-4913-AEB2-CAF2EB5A2A88}" type="presOf" srcId="{89407059-3DFB-4D04-9C84-932EC441F778}" destId="{5C408ACF-7E3D-4090-ACCF-F2A63A92E3F5}" srcOrd="0" destOrd="0" presId="urn:microsoft.com/office/officeart/2005/8/layout/list1"/>
    <dgm:cxn modelId="{9BCCDBA3-A370-4DDF-983D-9188AACB8700}" type="presOf" srcId="{32DE64C1-E43D-4066-86F4-548A14007209}" destId="{56FF7A9F-5DD5-45F2-AB1E-8391148347E8}" srcOrd="0" destOrd="0" presId="urn:microsoft.com/office/officeart/2005/8/layout/list1"/>
    <dgm:cxn modelId="{D678AEBF-2745-41D8-912F-A9067633105D}" srcId="{32DE64C1-E43D-4066-86F4-548A14007209}" destId="{5BF6CB9C-B036-4F26-9FA5-043282BA5704}" srcOrd="0" destOrd="0" parTransId="{FD20CDD1-E5F9-4880-8560-4E0868EA72F4}" sibTransId="{92029FF3-4B62-4CF6-A4F5-70298702110A}"/>
    <dgm:cxn modelId="{6DBB6ACA-2036-459E-92E2-2BEC996BD33F}" type="presOf" srcId="{5BF6CB9C-B036-4F26-9FA5-043282BA5704}" destId="{54980F82-1D3A-481D-A5C4-77CF24D7C5D6}" srcOrd="0" destOrd="0" presId="urn:microsoft.com/office/officeart/2005/8/layout/list1"/>
    <dgm:cxn modelId="{BC148894-1652-40B9-927F-FFFB52B100E3}" type="presParOf" srcId="{56FF7A9F-5DD5-45F2-AB1E-8391148347E8}" destId="{78326FD9-77D6-4245-AA9A-A0D5D43B1099}" srcOrd="0" destOrd="0" presId="urn:microsoft.com/office/officeart/2005/8/layout/list1"/>
    <dgm:cxn modelId="{ECF2E8F4-3859-4A3E-9914-AEBA30F765B0}" type="presParOf" srcId="{78326FD9-77D6-4245-AA9A-A0D5D43B1099}" destId="{54980F82-1D3A-481D-A5C4-77CF24D7C5D6}" srcOrd="0" destOrd="0" presId="urn:microsoft.com/office/officeart/2005/8/layout/list1"/>
    <dgm:cxn modelId="{BCC53CD2-F11D-423E-8133-7610D2BD7111}" type="presParOf" srcId="{78326FD9-77D6-4245-AA9A-A0D5D43B1099}" destId="{85F144B1-0871-4BA9-964B-D4C6C40E2496}" srcOrd="1" destOrd="0" presId="urn:microsoft.com/office/officeart/2005/8/layout/list1"/>
    <dgm:cxn modelId="{31148ED6-E76B-4BB4-AC78-347C1D45A85F}" type="presParOf" srcId="{56FF7A9F-5DD5-45F2-AB1E-8391148347E8}" destId="{71964239-2BD6-4019-906B-688F593F0351}" srcOrd="1" destOrd="0" presId="urn:microsoft.com/office/officeart/2005/8/layout/list1"/>
    <dgm:cxn modelId="{7BF1BA07-1CC4-4135-9CBA-36A2130D5A4A}" type="presParOf" srcId="{56FF7A9F-5DD5-45F2-AB1E-8391148347E8}" destId="{6AB3BCA2-D111-4F12-A551-80B789693A80}" srcOrd="2" destOrd="0" presId="urn:microsoft.com/office/officeart/2005/8/layout/list1"/>
    <dgm:cxn modelId="{4A6B6EF4-47CB-4E9C-94B1-48DE6DE4FD5D}" type="presParOf" srcId="{56FF7A9F-5DD5-45F2-AB1E-8391148347E8}" destId="{40BEED80-0BCC-479C-A9BB-72B62078F2AB}" srcOrd="3" destOrd="0" presId="urn:microsoft.com/office/officeart/2005/8/layout/list1"/>
    <dgm:cxn modelId="{AA531A9B-9B9F-4785-940E-60AE11A6750C}" type="presParOf" srcId="{56FF7A9F-5DD5-45F2-AB1E-8391148347E8}" destId="{ECCF48DB-0995-438A-B16B-6E511AD20236}" srcOrd="4" destOrd="0" presId="urn:microsoft.com/office/officeart/2005/8/layout/list1"/>
    <dgm:cxn modelId="{6DDA554B-85CC-4682-97EA-E489C7AB85FA}" type="presParOf" srcId="{ECCF48DB-0995-438A-B16B-6E511AD20236}" destId="{0AA55E3C-5726-40CB-A80E-D11C72FC6891}" srcOrd="0" destOrd="0" presId="urn:microsoft.com/office/officeart/2005/8/layout/list1"/>
    <dgm:cxn modelId="{69288BF5-BB0A-450E-898C-20E06A1DF5A8}" type="presParOf" srcId="{ECCF48DB-0995-438A-B16B-6E511AD20236}" destId="{90104E0C-4A30-4C22-97F3-CC091EB0E086}" srcOrd="1" destOrd="0" presId="urn:microsoft.com/office/officeart/2005/8/layout/list1"/>
    <dgm:cxn modelId="{623E2BC2-4718-44BD-B39A-44D4E860CF69}" type="presParOf" srcId="{56FF7A9F-5DD5-45F2-AB1E-8391148347E8}" destId="{1628B9F3-17DC-4AEB-A4B5-75739A52165D}" srcOrd="5" destOrd="0" presId="urn:microsoft.com/office/officeart/2005/8/layout/list1"/>
    <dgm:cxn modelId="{30A09CC2-D3D9-4B6A-AFA2-C17DBC693BE9}" type="presParOf" srcId="{56FF7A9F-5DD5-45F2-AB1E-8391148347E8}" destId="{17FCC06D-F3E5-4AA1-8C4D-5E4608A4E758}" srcOrd="6" destOrd="0" presId="urn:microsoft.com/office/officeart/2005/8/layout/list1"/>
    <dgm:cxn modelId="{DE1E42A1-3AC1-4177-A088-83C7B1639245}" type="presParOf" srcId="{56FF7A9F-5DD5-45F2-AB1E-8391148347E8}" destId="{76157FB8-805A-4B36-9B80-4613D20D219F}" srcOrd="7" destOrd="0" presId="urn:microsoft.com/office/officeart/2005/8/layout/list1"/>
    <dgm:cxn modelId="{325740E6-B099-4228-A68A-1F85D93AF0FF}" type="presParOf" srcId="{56FF7A9F-5DD5-45F2-AB1E-8391148347E8}" destId="{615C3AFE-38A0-4B1B-A3AC-4828CAC40E9F}" srcOrd="8" destOrd="0" presId="urn:microsoft.com/office/officeart/2005/8/layout/list1"/>
    <dgm:cxn modelId="{647DD3D0-BB8F-4333-9CF4-51972F70E41F}" type="presParOf" srcId="{615C3AFE-38A0-4B1B-A3AC-4828CAC40E9F}" destId="{5C408ACF-7E3D-4090-ACCF-F2A63A92E3F5}" srcOrd="0" destOrd="0" presId="urn:microsoft.com/office/officeart/2005/8/layout/list1"/>
    <dgm:cxn modelId="{758FE483-0776-43CD-9A9F-DBA7130B658D}" type="presParOf" srcId="{615C3AFE-38A0-4B1B-A3AC-4828CAC40E9F}" destId="{EA6E5147-914B-4D31-A7AF-D972480950F7}" srcOrd="1" destOrd="0" presId="urn:microsoft.com/office/officeart/2005/8/layout/list1"/>
    <dgm:cxn modelId="{87B35D37-366F-42A2-A501-B494F6D99008}" type="presParOf" srcId="{56FF7A9F-5DD5-45F2-AB1E-8391148347E8}" destId="{E4858999-5304-4A76-9350-C7EADCF811F7}" srcOrd="9" destOrd="0" presId="urn:microsoft.com/office/officeart/2005/8/layout/list1"/>
    <dgm:cxn modelId="{17D0FCEA-90E5-418A-90B3-DC5157BB4C7D}" type="presParOf" srcId="{56FF7A9F-5DD5-45F2-AB1E-8391148347E8}" destId="{CFDCDD43-6C33-41A1-ACC0-D709923A43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34779-4548-4D6A-82CD-B4205CBE4B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3F97F-A8C6-4189-A232-4294DBDF826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/>
            <a:t>GOK</a:t>
          </a:r>
        </a:p>
      </dgm:t>
    </dgm:pt>
    <dgm:pt modelId="{2AB51ADC-60DE-469B-9CFC-40613877F14C}" type="parTrans" cxnId="{E671326F-4A23-41F6-9238-6B720DB98417}">
      <dgm:prSet/>
      <dgm:spPr/>
      <dgm:t>
        <a:bodyPr/>
        <a:lstStyle/>
        <a:p>
          <a:endParaRPr lang="en-US"/>
        </a:p>
      </dgm:t>
    </dgm:pt>
    <dgm:pt modelId="{68AF632D-FC89-4ED0-914A-ADB97F89D0F7}" type="sibTrans" cxnId="{E671326F-4A23-41F6-9238-6B720DB98417}">
      <dgm:prSet/>
      <dgm:spPr/>
      <dgm:t>
        <a:bodyPr/>
        <a:lstStyle/>
        <a:p>
          <a:endParaRPr lang="en-US"/>
        </a:p>
      </dgm:t>
    </dgm:pt>
    <dgm:pt modelId="{C0370728-4422-423D-9BED-BB02838F4286}">
      <dgm:prSet/>
      <dgm:spPr>
        <a:solidFill>
          <a:srgbClr val="AEBC37"/>
        </a:solidFill>
      </dgm:spPr>
      <dgm:t>
        <a:bodyPr/>
        <a:lstStyle/>
        <a:p>
          <a:pPr rtl="0"/>
          <a:r>
            <a:rPr lang="en-US" dirty="0"/>
            <a:t>FH Kenya</a:t>
          </a:r>
        </a:p>
      </dgm:t>
    </dgm:pt>
    <dgm:pt modelId="{09BA7568-AB28-4DED-8281-FB8422287677}" type="parTrans" cxnId="{60F753DD-7D07-4DE4-A0C8-5256C530AF21}">
      <dgm:prSet/>
      <dgm:spPr/>
      <dgm:t>
        <a:bodyPr/>
        <a:lstStyle/>
        <a:p>
          <a:endParaRPr lang="en-US"/>
        </a:p>
      </dgm:t>
    </dgm:pt>
    <dgm:pt modelId="{284EF341-19EC-426D-AB7E-517E5003DCEF}" type="sibTrans" cxnId="{60F753DD-7D07-4DE4-A0C8-5256C530AF21}">
      <dgm:prSet/>
      <dgm:spPr/>
      <dgm:t>
        <a:bodyPr/>
        <a:lstStyle/>
        <a:p>
          <a:endParaRPr lang="en-US"/>
        </a:p>
      </dgm:t>
    </dgm:pt>
    <dgm:pt modelId="{DC9EE11E-FD09-4D80-96D3-D8EBC9895610}">
      <dgm:prSet custT="1"/>
      <dgm:spPr/>
      <dgm:t>
        <a:bodyPr/>
        <a:lstStyle/>
        <a:p>
          <a:pPr algn="just" rtl="0"/>
          <a:r>
            <a:rPr lang="en-US" sz="2400" dirty="0"/>
            <a:t>FH Kenya partners with the local government by </a:t>
          </a:r>
          <a:r>
            <a:rPr lang="en-US" sz="2400" b="1" dirty="0"/>
            <a:t>providing logistical and technical support</a:t>
          </a:r>
          <a:r>
            <a:rPr lang="en-US" sz="2400" dirty="0"/>
            <a:t> needed to reach the remote places</a:t>
          </a:r>
        </a:p>
      </dgm:t>
    </dgm:pt>
    <dgm:pt modelId="{656985C2-C29E-4A2A-98B9-D457637E6215}" type="parTrans" cxnId="{3C6E5584-6357-43AB-9D1E-2638C0DA8427}">
      <dgm:prSet/>
      <dgm:spPr/>
      <dgm:t>
        <a:bodyPr/>
        <a:lstStyle/>
        <a:p>
          <a:endParaRPr lang="en-US"/>
        </a:p>
      </dgm:t>
    </dgm:pt>
    <dgm:pt modelId="{3FB6CD24-0D7F-4717-AEC3-44FF739281FD}" type="sibTrans" cxnId="{3C6E5584-6357-43AB-9D1E-2638C0DA8427}">
      <dgm:prSet/>
      <dgm:spPr/>
      <dgm:t>
        <a:bodyPr/>
        <a:lstStyle/>
        <a:p>
          <a:endParaRPr lang="en-US"/>
        </a:p>
      </dgm:t>
    </dgm:pt>
    <dgm:pt modelId="{F4DB4FF7-2BF6-4FAE-BF14-A846239685E9}">
      <dgm:prSet custT="1"/>
      <dgm:spPr/>
      <dgm:t>
        <a:bodyPr/>
        <a:lstStyle/>
        <a:p>
          <a:pPr algn="just" rtl="0"/>
          <a:r>
            <a:rPr lang="en-US" sz="2400" dirty="0"/>
            <a:t>The government of Kenya (GOK) through the department of health provides </a:t>
          </a:r>
          <a:r>
            <a:rPr lang="en-US" sz="2400" b="1" dirty="0"/>
            <a:t>technical personnel</a:t>
          </a:r>
          <a:r>
            <a:rPr lang="en-US" sz="2400" dirty="0"/>
            <a:t>, </a:t>
          </a:r>
          <a:r>
            <a:rPr lang="en-US" sz="2400" b="1" dirty="0"/>
            <a:t>anthropometric equipment, therapeutic and supplementary foods, supplements, dewormers, vaccines and essential medicines </a:t>
          </a:r>
          <a:r>
            <a:rPr lang="en-US" sz="2400" dirty="0"/>
            <a:t>for treatment of minor ailments</a:t>
          </a:r>
        </a:p>
      </dgm:t>
    </dgm:pt>
    <dgm:pt modelId="{E4959A41-A8EE-452A-A267-11170D8E9449}" type="parTrans" cxnId="{77751AE7-AD2A-43DB-BCFB-72252361EA2B}">
      <dgm:prSet/>
      <dgm:spPr/>
      <dgm:t>
        <a:bodyPr/>
        <a:lstStyle/>
        <a:p>
          <a:endParaRPr lang="en-US"/>
        </a:p>
      </dgm:t>
    </dgm:pt>
    <dgm:pt modelId="{532EEB8A-B94B-4A27-80BE-79EEE4CD8EDA}" type="sibTrans" cxnId="{77751AE7-AD2A-43DB-BCFB-72252361EA2B}">
      <dgm:prSet/>
      <dgm:spPr/>
      <dgm:t>
        <a:bodyPr/>
        <a:lstStyle/>
        <a:p>
          <a:endParaRPr lang="en-US"/>
        </a:p>
      </dgm:t>
    </dgm:pt>
    <dgm:pt modelId="{4F8303C1-2C59-474A-ADB5-AAF7201225BA}" type="pres">
      <dgm:prSet presAssocID="{ED134779-4548-4D6A-82CD-B4205CBE4B5D}" presName="linearFlow" presStyleCnt="0">
        <dgm:presLayoutVars>
          <dgm:dir/>
          <dgm:animLvl val="lvl"/>
          <dgm:resizeHandles val="exact"/>
        </dgm:presLayoutVars>
      </dgm:prSet>
      <dgm:spPr/>
    </dgm:pt>
    <dgm:pt modelId="{281BDABD-1DBF-4117-A854-AA865ABF5931}" type="pres">
      <dgm:prSet presAssocID="{91B3F97F-A8C6-4189-A232-4294DBDF826D}" presName="composite" presStyleCnt="0"/>
      <dgm:spPr/>
    </dgm:pt>
    <dgm:pt modelId="{F4CF65E9-8E99-40D1-A5E5-294435BEBA31}" type="pres">
      <dgm:prSet presAssocID="{91B3F97F-A8C6-4189-A232-4294DBDF826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BE9E58F-EA45-4877-873A-F36C8D0A4DB7}" type="pres">
      <dgm:prSet presAssocID="{91B3F97F-A8C6-4189-A232-4294DBDF826D}" presName="descendantText" presStyleLbl="alignAcc1" presStyleIdx="0" presStyleCnt="2" custScaleY="112118">
        <dgm:presLayoutVars>
          <dgm:bulletEnabled val="1"/>
        </dgm:presLayoutVars>
      </dgm:prSet>
      <dgm:spPr/>
    </dgm:pt>
    <dgm:pt modelId="{A2028115-32B3-4835-8604-159153CA0FEC}" type="pres">
      <dgm:prSet presAssocID="{68AF632D-FC89-4ED0-914A-ADB97F89D0F7}" presName="sp" presStyleCnt="0"/>
      <dgm:spPr/>
    </dgm:pt>
    <dgm:pt modelId="{31F9662D-76A2-4467-A521-0CBD2B2AEBA0}" type="pres">
      <dgm:prSet presAssocID="{C0370728-4422-423D-9BED-BB02838F4286}" presName="composite" presStyleCnt="0"/>
      <dgm:spPr/>
    </dgm:pt>
    <dgm:pt modelId="{5E672800-85BD-4426-A4AE-2DCDE6E94D8F}" type="pres">
      <dgm:prSet presAssocID="{C0370728-4422-423D-9BED-BB02838F428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5A19163-73B6-41BB-BA4D-35542F8FFA2C}" type="pres">
      <dgm:prSet presAssocID="{C0370728-4422-423D-9BED-BB02838F428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7579104-FDAF-443F-A07A-BFC0EDD4D69D}" type="presOf" srcId="{91B3F97F-A8C6-4189-A232-4294DBDF826D}" destId="{F4CF65E9-8E99-40D1-A5E5-294435BEBA31}" srcOrd="0" destOrd="0" presId="urn:microsoft.com/office/officeart/2005/8/layout/chevron2"/>
    <dgm:cxn modelId="{314AD35C-B251-46B3-9A11-8D3CA51C06A9}" type="presOf" srcId="{DC9EE11E-FD09-4D80-96D3-D8EBC9895610}" destId="{85A19163-73B6-41BB-BA4D-35542F8FFA2C}" srcOrd="0" destOrd="0" presId="urn:microsoft.com/office/officeart/2005/8/layout/chevron2"/>
    <dgm:cxn modelId="{E671326F-4A23-41F6-9238-6B720DB98417}" srcId="{ED134779-4548-4D6A-82CD-B4205CBE4B5D}" destId="{91B3F97F-A8C6-4189-A232-4294DBDF826D}" srcOrd="0" destOrd="0" parTransId="{2AB51ADC-60DE-469B-9CFC-40613877F14C}" sibTransId="{68AF632D-FC89-4ED0-914A-ADB97F89D0F7}"/>
    <dgm:cxn modelId="{3C6E5584-6357-43AB-9D1E-2638C0DA8427}" srcId="{C0370728-4422-423D-9BED-BB02838F4286}" destId="{DC9EE11E-FD09-4D80-96D3-D8EBC9895610}" srcOrd="0" destOrd="0" parTransId="{656985C2-C29E-4A2A-98B9-D457637E6215}" sibTransId="{3FB6CD24-0D7F-4717-AEC3-44FF739281FD}"/>
    <dgm:cxn modelId="{98F156CE-5E16-40E2-ADAB-5AA1BEBDDC28}" type="presOf" srcId="{F4DB4FF7-2BF6-4FAE-BF14-A846239685E9}" destId="{0BE9E58F-EA45-4877-873A-F36C8D0A4DB7}" srcOrd="0" destOrd="0" presId="urn:microsoft.com/office/officeart/2005/8/layout/chevron2"/>
    <dgm:cxn modelId="{60F753DD-7D07-4DE4-A0C8-5256C530AF21}" srcId="{ED134779-4548-4D6A-82CD-B4205CBE4B5D}" destId="{C0370728-4422-423D-9BED-BB02838F4286}" srcOrd="1" destOrd="0" parTransId="{09BA7568-AB28-4DED-8281-FB8422287677}" sibTransId="{284EF341-19EC-426D-AB7E-517E5003DCEF}"/>
    <dgm:cxn modelId="{4F7C67DE-7018-4504-8F42-72812DFEAE73}" type="presOf" srcId="{C0370728-4422-423D-9BED-BB02838F4286}" destId="{5E672800-85BD-4426-A4AE-2DCDE6E94D8F}" srcOrd="0" destOrd="0" presId="urn:microsoft.com/office/officeart/2005/8/layout/chevron2"/>
    <dgm:cxn modelId="{77751AE7-AD2A-43DB-BCFB-72252361EA2B}" srcId="{91B3F97F-A8C6-4189-A232-4294DBDF826D}" destId="{F4DB4FF7-2BF6-4FAE-BF14-A846239685E9}" srcOrd="0" destOrd="0" parTransId="{E4959A41-A8EE-452A-A267-11170D8E9449}" sibTransId="{532EEB8A-B94B-4A27-80BE-79EEE4CD8EDA}"/>
    <dgm:cxn modelId="{CD5B45E8-07EB-4682-87CE-EB4EAFE6D224}" type="presOf" srcId="{ED134779-4548-4D6A-82CD-B4205CBE4B5D}" destId="{4F8303C1-2C59-474A-ADB5-AAF7201225BA}" srcOrd="0" destOrd="0" presId="urn:microsoft.com/office/officeart/2005/8/layout/chevron2"/>
    <dgm:cxn modelId="{06A6A4AD-AA6B-4AF7-8B79-57CDCF6A6D41}" type="presParOf" srcId="{4F8303C1-2C59-474A-ADB5-AAF7201225BA}" destId="{281BDABD-1DBF-4117-A854-AA865ABF5931}" srcOrd="0" destOrd="0" presId="urn:microsoft.com/office/officeart/2005/8/layout/chevron2"/>
    <dgm:cxn modelId="{B861CD5D-3E9A-4C12-A260-910E5FD6BE3D}" type="presParOf" srcId="{281BDABD-1DBF-4117-A854-AA865ABF5931}" destId="{F4CF65E9-8E99-40D1-A5E5-294435BEBA31}" srcOrd="0" destOrd="0" presId="urn:microsoft.com/office/officeart/2005/8/layout/chevron2"/>
    <dgm:cxn modelId="{DDB15C88-2733-4135-B139-DD0CF6DF87BD}" type="presParOf" srcId="{281BDABD-1DBF-4117-A854-AA865ABF5931}" destId="{0BE9E58F-EA45-4877-873A-F36C8D0A4DB7}" srcOrd="1" destOrd="0" presId="urn:microsoft.com/office/officeart/2005/8/layout/chevron2"/>
    <dgm:cxn modelId="{6624DD61-472F-4D20-901E-BBE4FC3EBC6F}" type="presParOf" srcId="{4F8303C1-2C59-474A-ADB5-AAF7201225BA}" destId="{A2028115-32B3-4835-8604-159153CA0FEC}" srcOrd="1" destOrd="0" presId="urn:microsoft.com/office/officeart/2005/8/layout/chevron2"/>
    <dgm:cxn modelId="{96D05B1E-B381-4970-AB72-B60346CBB41C}" type="presParOf" srcId="{4F8303C1-2C59-474A-ADB5-AAF7201225BA}" destId="{31F9662D-76A2-4467-A521-0CBD2B2AEBA0}" srcOrd="2" destOrd="0" presId="urn:microsoft.com/office/officeart/2005/8/layout/chevron2"/>
    <dgm:cxn modelId="{FEF559EB-1DBE-42AB-A066-B44C26202628}" type="presParOf" srcId="{31F9662D-76A2-4467-A521-0CBD2B2AEBA0}" destId="{5E672800-85BD-4426-A4AE-2DCDE6E94D8F}" srcOrd="0" destOrd="0" presId="urn:microsoft.com/office/officeart/2005/8/layout/chevron2"/>
    <dgm:cxn modelId="{0215B1AA-5D48-45D3-AA82-0C8E9639222F}" type="presParOf" srcId="{31F9662D-76A2-4467-A521-0CBD2B2AEBA0}" destId="{85A19163-73B6-41BB-BA4D-35542F8FFA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84AF0-940D-45DC-8C6A-D7CB89EBDE7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ACA5B0-A467-4A04-980F-01E28A69C9FD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Screening and management of malnutrition</a:t>
          </a:r>
        </a:p>
      </dgm:t>
    </dgm:pt>
    <dgm:pt modelId="{C82B60D8-364B-452B-9635-E12FFB403BEC}" type="parTrans" cxnId="{49D78603-B206-4037-97F4-4CD97282EF8B}">
      <dgm:prSet/>
      <dgm:spPr/>
      <dgm:t>
        <a:bodyPr/>
        <a:lstStyle/>
        <a:p>
          <a:endParaRPr lang="en-US"/>
        </a:p>
      </dgm:t>
    </dgm:pt>
    <dgm:pt modelId="{DD371B73-5033-46AD-84C6-E0959CD63970}" type="sibTrans" cxnId="{49D78603-B206-4037-97F4-4CD97282EF8B}">
      <dgm:prSet/>
      <dgm:spPr/>
      <dgm:t>
        <a:bodyPr/>
        <a:lstStyle/>
        <a:p>
          <a:endParaRPr lang="en-US"/>
        </a:p>
      </dgm:t>
    </dgm:pt>
    <dgm:pt modelId="{969F5EA9-9DEC-4F0C-813C-C8FFF1A82C0A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Diagnosis and treatment of common and minor ailments </a:t>
          </a:r>
        </a:p>
      </dgm:t>
    </dgm:pt>
    <dgm:pt modelId="{7B467D21-F62A-4A1C-8BF0-EECD816003C9}" type="parTrans" cxnId="{BB82369D-86CD-4334-89DC-742CDAFCCDB0}">
      <dgm:prSet/>
      <dgm:spPr/>
      <dgm:t>
        <a:bodyPr/>
        <a:lstStyle/>
        <a:p>
          <a:endParaRPr lang="en-US"/>
        </a:p>
      </dgm:t>
    </dgm:pt>
    <dgm:pt modelId="{ED496168-0DB9-42E8-85D9-3BCFEC182DE4}" type="sibTrans" cxnId="{BB82369D-86CD-4334-89DC-742CDAFCCDB0}">
      <dgm:prSet/>
      <dgm:spPr/>
      <dgm:t>
        <a:bodyPr/>
        <a:lstStyle/>
        <a:p>
          <a:endParaRPr lang="en-US"/>
        </a:p>
      </dgm:t>
    </dgm:pt>
    <dgm:pt modelId="{E4E6617B-2598-446C-9155-61486BD15D12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Vitamin A supplementation for children 6-59 months </a:t>
          </a:r>
        </a:p>
      </dgm:t>
    </dgm:pt>
    <dgm:pt modelId="{0551A62F-71E1-49BE-8E6D-B68741DD3AB7}" type="parTrans" cxnId="{689BDF65-2B4F-4CDD-AAE5-AA4D9597FAAB}">
      <dgm:prSet/>
      <dgm:spPr/>
      <dgm:t>
        <a:bodyPr/>
        <a:lstStyle/>
        <a:p>
          <a:endParaRPr lang="en-US"/>
        </a:p>
      </dgm:t>
    </dgm:pt>
    <dgm:pt modelId="{29D91745-72FC-4333-B457-E4C9CB066ED7}" type="sibTrans" cxnId="{689BDF65-2B4F-4CDD-AAE5-AA4D9597FAAB}">
      <dgm:prSet/>
      <dgm:spPr/>
      <dgm:t>
        <a:bodyPr/>
        <a:lstStyle/>
        <a:p>
          <a:endParaRPr lang="en-US"/>
        </a:p>
      </dgm:t>
    </dgm:pt>
    <dgm:pt modelId="{EC6FD30A-B68E-496C-A6F7-EBFDC972F516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IFAS supplementation for ANC women </a:t>
          </a:r>
          <a:b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Routine Vaccination </a:t>
          </a:r>
        </a:p>
      </dgm:t>
    </dgm:pt>
    <dgm:pt modelId="{3CBCC69C-2B8A-448C-967F-4B8162B8CB62}" type="parTrans" cxnId="{B38C9149-1A0A-4EC3-B9A6-DD602793B2DE}">
      <dgm:prSet/>
      <dgm:spPr/>
      <dgm:t>
        <a:bodyPr/>
        <a:lstStyle/>
        <a:p>
          <a:endParaRPr lang="en-US"/>
        </a:p>
      </dgm:t>
    </dgm:pt>
    <dgm:pt modelId="{5CB86FE1-31EA-4509-B0A9-DBFF606F7B78}" type="sibTrans" cxnId="{B38C9149-1A0A-4EC3-B9A6-DD602793B2DE}">
      <dgm:prSet/>
      <dgm:spPr/>
      <dgm:t>
        <a:bodyPr/>
        <a:lstStyle/>
        <a:p>
          <a:endParaRPr lang="en-US"/>
        </a:p>
      </dgm:t>
    </dgm:pt>
    <dgm:pt modelId="{08D03A6F-AF6B-482E-B853-C32BA195AAE0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Deworming for children 12-59 months </a:t>
          </a:r>
        </a:p>
      </dgm:t>
    </dgm:pt>
    <dgm:pt modelId="{C78D3EE9-D5F9-48DF-A549-0A35404C55F9}" type="parTrans" cxnId="{A98E8369-9ECF-4694-B93D-265929A28CDC}">
      <dgm:prSet/>
      <dgm:spPr/>
      <dgm:t>
        <a:bodyPr/>
        <a:lstStyle/>
        <a:p>
          <a:endParaRPr lang="en-US"/>
        </a:p>
      </dgm:t>
    </dgm:pt>
    <dgm:pt modelId="{1A5A6891-161F-4952-96C7-D0B253DDD1F3}" type="sibTrans" cxnId="{A98E8369-9ECF-4694-B93D-265929A28CDC}">
      <dgm:prSet/>
      <dgm:spPr/>
      <dgm:t>
        <a:bodyPr/>
        <a:lstStyle/>
        <a:p>
          <a:endParaRPr lang="en-US"/>
        </a:p>
      </dgm:t>
    </dgm:pt>
    <dgm:pt modelId="{7EC623F0-31B9-4B02-ABAA-82D34E611C7D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Provider initiated testing and counselling </a:t>
          </a:r>
        </a:p>
      </dgm:t>
    </dgm:pt>
    <dgm:pt modelId="{9E88940D-DC44-42B3-A7AD-15DFFFBFA6E0}" type="parTrans" cxnId="{89D269CD-95E7-413B-B868-F88140BBBA69}">
      <dgm:prSet/>
      <dgm:spPr/>
      <dgm:t>
        <a:bodyPr/>
        <a:lstStyle/>
        <a:p>
          <a:endParaRPr lang="en-US"/>
        </a:p>
      </dgm:t>
    </dgm:pt>
    <dgm:pt modelId="{8C7D89B5-E66B-46DF-8894-E69631DDBC84}" type="sibTrans" cxnId="{89D269CD-95E7-413B-B868-F88140BBBA69}">
      <dgm:prSet/>
      <dgm:spPr/>
      <dgm:t>
        <a:bodyPr/>
        <a:lstStyle/>
        <a:p>
          <a:endParaRPr lang="en-US"/>
        </a:p>
      </dgm:t>
    </dgm:pt>
    <dgm:pt modelId="{53D59EDC-F393-49E2-8662-36F29AD4C07F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RH services including FP, ANC </a:t>
          </a:r>
        </a:p>
      </dgm:t>
    </dgm:pt>
    <dgm:pt modelId="{E6F3C27D-BD31-4E72-B6B4-3DCD2D60584A}" type="parTrans" cxnId="{13369A57-9A17-456C-82CE-BC80FD25505E}">
      <dgm:prSet/>
      <dgm:spPr/>
      <dgm:t>
        <a:bodyPr/>
        <a:lstStyle/>
        <a:p>
          <a:endParaRPr lang="en-US"/>
        </a:p>
      </dgm:t>
    </dgm:pt>
    <dgm:pt modelId="{0B553000-6BCB-45BC-8774-6106192F43D8}" type="sibTrans" cxnId="{13369A57-9A17-456C-82CE-BC80FD25505E}">
      <dgm:prSet/>
      <dgm:spPr/>
      <dgm:t>
        <a:bodyPr/>
        <a:lstStyle/>
        <a:p>
          <a:endParaRPr lang="en-US"/>
        </a:p>
      </dgm:t>
    </dgm:pt>
    <dgm:pt modelId="{CB6AC8F3-7BA8-4EF8-8B5A-CC5C35CCD664}">
      <dgm:prSet/>
      <dgm:spPr/>
      <dgm:t>
        <a:bodyPr/>
        <a:lstStyle/>
        <a:p>
          <a:endParaRPr lang="en-US"/>
        </a:p>
      </dgm:t>
    </dgm:pt>
    <dgm:pt modelId="{47703BFF-E444-4836-9F1C-3179DE00AA5C}" type="parTrans" cxnId="{6ACB912A-168E-4F47-A2C9-7A83D2A4FC63}">
      <dgm:prSet/>
      <dgm:spPr/>
      <dgm:t>
        <a:bodyPr/>
        <a:lstStyle/>
        <a:p>
          <a:endParaRPr lang="en-US"/>
        </a:p>
      </dgm:t>
    </dgm:pt>
    <dgm:pt modelId="{7DDE6A6E-4670-48BB-8E44-E6CB28A72517}" type="sibTrans" cxnId="{6ACB912A-168E-4F47-A2C9-7A83D2A4FC63}">
      <dgm:prSet/>
      <dgm:spPr/>
      <dgm:t>
        <a:bodyPr/>
        <a:lstStyle/>
        <a:p>
          <a:endParaRPr lang="en-US"/>
        </a:p>
      </dgm:t>
    </dgm:pt>
    <dgm:pt modelId="{E63C1D0C-1F74-4A4E-B7DB-E774FBB48120}">
      <dgm:prSet/>
      <dgm:spPr/>
      <dgm:t>
        <a:bodyPr/>
        <a:lstStyle/>
        <a:p>
          <a:endParaRPr lang="en-US"/>
        </a:p>
      </dgm:t>
    </dgm:pt>
    <dgm:pt modelId="{CFA31D5C-3A7F-476A-9917-262A5E0F704B}" type="parTrans" cxnId="{82D98E63-A8D8-4CED-95CD-C7BD1230FD7A}">
      <dgm:prSet/>
      <dgm:spPr/>
      <dgm:t>
        <a:bodyPr/>
        <a:lstStyle/>
        <a:p>
          <a:endParaRPr lang="en-US"/>
        </a:p>
      </dgm:t>
    </dgm:pt>
    <dgm:pt modelId="{9DAA24FE-A066-4673-A55A-E319BC489590}" type="sibTrans" cxnId="{82D98E63-A8D8-4CED-95CD-C7BD1230FD7A}">
      <dgm:prSet/>
      <dgm:spPr/>
      <dgm:t>
        <a:bodyPr/>
        <a:lstStyle/>
        <a:p>
          <a:endParaRPr lang="en-US"/>
        </a:p>
      </dgm:t>
    </dgm:pt>
    <dgm:pt modelId="{11CBC617-8C4E-4189-ADD4-5ED896683750}" type="pres">
      <dgm:prSet presAssocID="{79A84AF0-940D-45DC-8C6A-D7CB89EBDE76}" presName="compositeShape" presStyleCnt="0">
        <dgm:presLayoutVars>
          <dgm:chMax val="7"/>
          <dgm:dir/>
          <dgm:resizeHandles val="exact"/>
        </dgm:presLayoutVars>
      </dgm:prSet>
      <dgm:spPr/>
    </dgm:pt>
    <dgm:pt modelId="{A3EBA343-314A-4C1B-8A69-F2E80E3FDFD3}" type="pres">
      <dgm:prSet presAssocID="{8CACA5B0-A467-4A04-980F-01E28A69C9FD}" presName="circ1" presStyleLbl="vennNode1" presStyleIdx="0" presStyleCnt="7"/>
      <dgm:spPr/>
    </dgm:pt>
    <dgm:pt modelId="{968746C9-8C17-472F-954A-651BE094D698}" type="pres">
      <dgm:prSet presAssocID="{8CACA5B0-A467-4A04-980F-01E28A69C9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D112B5-8D26-4E15-A7EB-836F46EDFDA9}" type="pres">
      <dgm:prSet presAssocID="{969F5EA9-9DEC-4F0C-813C-C8FFF1A82C0A}" presName="circ2" presStyleLbl="vennNode1" presStyleIdx="1" presStyleCnt="7"/>
      <dgm:spPr/>
    </dgm:pt>
    <dgm:pt modelId="{E16D9633-7392-4409-8521-1C8AFE1E4594}" type="pres">
      <dgm:prSet presAssocID="{969F5EA9-9DEC-4F0C-813C-C8FFF1A82C0A}" presName="circ2Tx" presStyleLbl="revTx" presStyleIdx="0" presStyleCnt="0" custLinFactNeighborX="-8688" custLinFactNeighborY="-60420">
        <dgm:presLayoutVars>
          <dgm:chMax val="0"/>
          <dgm:chPref val="0"/>
          <dgm:bulletEnabled val="1"/>
        </dgm:presLayoutVars>
      </dgm:prSet>
      <dgm:spPr/>
    </dgm:pt>
    <dgm:pt modelId="{70947823-71B6-4616-8656-5E0059651EDC}" type="pres">
      <dgm:prSet presAssocID="{E4E6617B-2598-446C-9155-61486BD15D12}" presName="circ3" presStyleLbl="vennNode1" presStyleIdx="2" presStyleCnt="7"/>
      <dgm:spPr/>
    </dgm:pt>
    <dgm:pt modelId="{723B83D6-B13D-4B90-AF2A-062697D6E0ED}" type="pres">
      <dgm:prSet presAssocID="{E4E6617B-2598-446C-9155-61486BD15D12}" presName="circ3Tx" presStyleLbl="revTx" presStyleIdx="0" presStyleCnt="0" custScaleX="128518" custLinFactNeighborX="-2193" custLinFactNeighborY="-48205">
        <dgm:presLayoutVars>
          <dgm:chMax val="0"/>
          <dgm:chPref val="0"/>
          <dgm:bulletEnabled val="1"/>
        </dgm:presLayoutVars>
      </dgm:prSet>
      <dgm:spPr/>
    </dgm:pt>
    <dgm:pt modelId="{16B283A1-D313-4B85-BFE5-8F3D7E834E71}" type="pres">
      <dgm:prSet presAssocID="{EC6FD30A-B68E-496C-A6F7-EBFDC972F516}" presName="circ4" presStyleLbl="vennNode1" presStyleIdx="3" presStyleCnt="7"/>
      <dgm:spPr/>
    </dgm:pt>
    <dgm:pt modelId="{14C1F602-328B-4E92-8541-0A80D352ED62}" type="pres">
      <dgm:prSet presAssocID="{EC6FD30A-B68E-496C-A6F7-EBFDC972F516}" presName="circ4Tx" presStyleLbl="revTx" presStyleIdx="0" presStyleCnt="0" custScaleX="146897" custLinFactNeighborX="21436" custLinFactNeighborY="-39922">
        <dgm:presLayoutVars>
          <dgm:chMax val="0"/>
          <dgm:chPref val="0"/>
          <dgm:bulletEnabled val="1"/>
        </dgm:presLayoutVars>
      </dgm:prSet>
      <dgm:spPr/>
    </dgm:pt>
    <dgm:pt modelId="{165DE147-36D8-4B78-8F61-7689D066778D}" type="pres">
      <dgm:prSet presAssocID="{08D03A6F-AF6B-482E-B853-C32BA195AAE0}" presName="circ5" presStyleLbl="vennNode1" presStyleIdx="4" presStyleCnt="7"/>
      <dgm:spPr/>
    </dgm:pt>
    <dgm:pt modelId="{8576793C-1144-4362-BFB2-8663106529F8}" type="pres">
      <dgm:prSet presAssocID="{08D03A6F-AF6B-482E-B853-C32BA195AAE0}" presName="circ5Tx" presStyleLbl="revTx" presStyleIdx="0" presStyleCnt="0" custLinFactNeighborX="-9474" custLinFactNeighborY="-46420">
        <dgm:presLayoutVars>
          <dgm:chMax val="0"/>
          <dgm:chPref val="0"/>
          <dgm:bulletEnabled val="1"/>
        </dgm:presLayoutVars>
      </dgm:prSet>
      <dgm:spPr/>
    </dgm:pt>
    <dgm:pt modelId="{C3682146-46A0-471B-A01D-3976AF02721C}" type="pres">
      <dgm:prSet presAssocID="{7EC623F0-31B9-4B02-ABAA-82D34E611C7D}" presName="circ6" presStyleLbl="vennNode1" presStyleIdx="5" presStyleCnt="7"/>
      <dgm:spPr/>
    </dgm:pt>
    <dgm:pt modelId="{23652CB2-03E6-46C4-B792-29428141FE60}" type="pres">
      <dgm:prSet presAssocID="{7EC623F0-31B9-4B02-ABAA-82D34E611C7D}" presName="circ6Tx" presStyleLbl="revTx" presStyleIdx="0" presStyleCnt="0" custLinFactNeighborX="-32481" custLinFactNeighborY="-48079">
        <dgm:presLayoutVars>
          <dgm:chMax val="0"/>
          <dgm:chPref val="0"/>
          <dgm:bulletEnabled val="1"/>
        </dgm:presLayoutVars>
      </dgm:prSet>
      <dgm:spPr/>
    </dgm:pt>
    <dgm:pt modelId="{156C4649-BDD3-41B9-A756-F6540F43E3DE}" type="pres">
      <dgm:prSet presAssocID="{53D59EDC-F393-49E2-8662-36F29AD4C07F}" presName="circ7" presStyleLbl="vennNode1" presStyleIdx="6" presStyleCnt="7"/>
      <dgm:spPr/>
    </dgm:pt>
    <dgm:pt modelId="{82503FC3-D30D-47F1-8737-7B5AB1F4F611}" type="pres">
      <dgm:prSet presAssocID="{53D59EDC-F393-49E2-8662-36F29AD4C07F}" presName="circ7Tx" presStyleLbl="revTx" presStyleIdx="0" presStyleCnt="0" custLinFactNeighborX="8826" custLinFactNeighborY="-40828">
        <dgm:presLayoutVars>
          <dgm:chMax val="0"/>
          <dgm:chPref val="0"/>
          <dgm:bulletEnabled val="1"/>
        </dgm:presLayoutVars>
      </dgm:prSet>
      <dgm:spPr/>
    </dgm:pt>
  </dgm:ptLst>
  <dgm:cxnLst>
    <dgm:cxn modelId="{49D78603-B206-4037-97F4-4CD97282EF8B}" srcId="{79A84AF0-940D-45DC-8C6A-D7CB89EBDE76}" destId="{8CACA5B0-A467-4A04-980F-01E28A69C9FD}" srcOrd="0" destOrd="0" parTransId="{C82B60D8-364B-452B-9635-E12FFB403BEC}" sibTransId="{DD371B73-5033-46AD-84C6-E0959CD63970}"/>
    <dgm:cxn modelId="{21EA2109-6066-4778-A111-6F3A694CC17B}" type="presOf" srcId="{79A84AF0-940D-45DC-8C6A-D7CB89EBDE76}" destId="{11CBC617-8C4E-4189-ADD4-5ED896683750}" srcOrd="0" destOrd="0" presId="urn:microsoft.com/office/officeart/2005/8/layout/venn1"/>
    <dgm:cxn modelId="{C645AA11-7C5A-4977-B203-07396192BB98}" type="presOf" srcId="{7EC623F0-31B9-4B02-ABAA-82D34E611C7D}" destId="{23652CB2-03E6-46C4-B792-29428141FE60}" srcOrd="0" destOrd="0" presId="urn:microsoft.com/office/officeart/2005/8/layout/venn1"/>
    <dgm:cxn modelId="{6ACB912A-168E-4F47-A2C9-7A83D2A4FC63}" srcId="{79A84AF0-940D-45DC-8C6A-D7CB89EBDE76}" destId="{CB6AC8F3-7BA8-4EF8-8B5A-CC5C35CCD664}" srcOrd="7" destOrd="0" parTransId="{47703BFF-E444-4836-9F1C-3179DE00AA5C}" sibTransId="{7DDE6A6E-4670-48BB-8E44-E6CB28A72517}"/>
    <dgm:cxn modelId="{B59F213C-12C0-42F6-9F83-9751646A74E8}" type="presOf" srcId="{E4E6617B-2598-446C-9155-61486BD15D12}" destId="{723B83D6-B13D-4B90-AF2A-062697D6E0ED}" srcOrd="0" destOrd="0" presId="urn:microsoft.com/office/officeart/2005/8/layout/venn1"/>
    <dgm:cxn modelId="{4C9AA15B-4035-4592-921E-66F7C517B5AC}" type="presOf" srcId="{08D03A6F-AF6B-482E-B853-C32BA195AAE0}" destId="{8576793C-1144-4362-BFB2-8663106529F8}" srcOrd="0" destOrd="0" presId="urn:microsoft.com/office/officeart/2005/8/layout/venn1"/>
    <dgm:cxn modelId="{82D98E63-A8D8-4CED-95CD-C7BD1230FD7A}" srcId="{79A84AF0-940D-45DC-8C6A-D7CB89EBDE76}" destId="{E63C1D0C-1F74-4A4E-B7DB-E774FBB48120}" srcOrd="8" destOrd="0" parTransId="{CFA31D5C-3A7F-476A-9917-262A5E0F704B}" sibTransId="{9DAA24FE-A066-4673-A55A-E319BC489590}"/>
    <dgm:cxn modelId="{689BDF65-2B4F-4CDD-AAE5-AA4D9597FAAB}" srcId="{79A84AF0-940D-45DC-8C6A-D7CB89EBDE76}" destId="{E4E6617B-2598-446C-9155-61486BD15D12}" srcOrd="2" destOrd="0" parTransId="{0551A62F-71E1-49BE-8E6D-B68741DD3AB7}" sibTransId="{29D91745-72FC-4333-B457-E4C9CB066ED7}"/>
    <dgm:cxn modelId="{A98E8369-9ECF-4694-B93D-265929A28CDC}" srcId="{79A84AF0-940D-45DC-8C6A-D7CB89EBDE76}" destId="{08D03A6F-AF6B-482E-B853-C32BA195AAE0}" srcOrd="4" destOrd="0" parTransId="{C78D3EE9-D5F9-48DF-A549-0A35404C55F9}" sibTransId="{1A5A6891-161F-4952-96C7-D0B253DDD1F3}"/>
    <dgm:cxn modelId="{B38C9149-1A0A-4EC3-B9A6-DD602793B2DE}" srcId="{79A84AF0-940D-45DC-8C6A-D7CB89EBDE76}" destId="{EC6FD30A-B68E-496C-A6F7-EBFDC972F516}" srcOrd="3" destOrd="0" parTransId="{3CBCC69C-2B8A-448C-967F-4B8162B8CB62}" sibTransId="{5CB86FE1-31EA-4509-B0A9-DBFF606F7B78}"/>
    <dgm:cxn modelId="{C95C7E4F-DBA7-40AC-83B6-4F0E8985AAF2}" type="presOf" srcId="{EC6FD30A-B68E-496C-A6F7-EBFDC972F516}" destId="{14C1F602-328B-4E92-8541-0A80D352ED62}" srcOrd="0" destOrd="0" presId="urn:microsoft.com/office/officeart/2005/8/layout/venn1"/>
    <dgm:cxn modelId="{13369A57-9A17-456C-82CE-BC80FD25505E}" srcId="{79A84AF0-940D-45DC-8C6A-D7CB89EBDE76}" destId="{53D59EDC-F393-49E2-8662-36F29AD4C07F}" srcOrd="6" destOrd="0" parTransId="{E6F3C27D-BD31-4E72-B6B4-3DCD2D60584A}" sibTransId="{0B553000-6BCB-45BC-8774-6106192F43D8}"/>
    <dgm:cxn modelId="{23FC1579-D3AF-4D41-B59E-6A660D1C2658}" type="presOf" srcId="{53D59EDC-F393-49E2-8662-36F29AD4C07F}" destId="{82503FC3-D30D-47F1-8737-7B5AB1F4F611}" srcOrd="0" destOrd="0" presId="urn:microsoft.com/office/officeart/2005/8/layout/venn1"/>
    <dgm:cxn modelId="{BB82369D-86CD-4334-89DC-742CDAFCCDB0}" srcId="{79A84AF0-940D-45DC-8C6A-D7CB89EBDE76}" destId="{969F5EA9-9DEC-4F0C-813C-C8FFF1A82C0A}" srcOrd="1" destOrd="0" parTransId="{7B467D21-F62A-4A1C-8BF0-EECD816003C9}" sibTransId="{ED496168-0DB9-42E8-85D9-3BCFEC182DE4}"/>
    <dgm:cxn modelId="{DE8250B3-E44C-48A3-9DE4-73C04178C29E}" type="presOf" srcId="{8CACA5B0-A467-4A04-980F-01E28A69C9FD}" destId="{968746C9-8C17-472F-954A-651BE094D698}" srcOrd="0" destOrd="0" presId="urn:microsoft.com/office/officeart/2005/8/layout/venn1"/>
    <dgm:cxn modelId="{82CA5FBC-575C-49E6-B9D9-6469CD342F11}" type="presOf" srcId="{969F5EA9-9DEC-4F0C-813C-C8FFF1A82C0A}" destId="{E16D9633-7392-4409-8521-1C8AFE1E4594}" srcOrd="0" destOrd="0" presId="urn:microsoft.com/office/officeart/2005/8/layout/venn1"/>
    <dgm:cxn modelId="{89D269CD-95E7-413B-B868-F88140BBBA69}" srcId="{79A84AF0-940D-45DC-8C6A-D7CB89EBDE76}" destId="{7EC623F0-31B9-4B02-ABAA-82D34E611C7D}" srcOrd="5" destOrd="0" parTransId="{9E88940D-DC44-42B3-A7AD-15DFFFBFA6E0}" sibTransId="{8C7D89B5-E66B-46DF-8894-E69631DDBC84}"/>
    <dgm:cxn modelId="{A876581A-EA87-4E29-BC35-1B9F3109FA9D}" type="presParOf" srcId="{11CBC617-8C4E-4189-ADD4-5ED896683750}" destId="{A3EBA343-314A-4C1B-8A69-F2E80E3FDFD3}" srcOrd="0" destOrd="0" presId="urn:microsoft.com/office/officeart/2005/8/layout/venn1"/>
    <dgm:cxn modelId="{85AFBAFF-D3E5-4B14-BDEF-EB9294594DC7}" type="presParOf" srcId="{11CBC617-8C4E-4189-ADD4-5ED896683750}" destId="{968746C9-8C17-472F-954A-651BE094D698}" srcOrd="1" destOrd="0" presId="urn:microsoft.com/office/officeart/2005/8/layout/venn1"/>
    <dgm:cxn modelId="{00A3FCA7-08E1-4BA0-860D-EE08B1B91B7C}" type="presParOf" srcId="{11CBC617-8C4E-4189-ADD4-5ED896683750}" destId="{81D112B5-8D26-4E15-A7EB-836F46EDFDA9}" srcOrd="2" destOrd="0" presId="urn:microsoft.com/office/officeart/2005/8/layout/venn1"/>
    <dgm:cxn modelId="{01FF220E-9B8B-47A7-A80B-DF54012712D7}" type="presParOf" srcId="{11CBC617-8C4E-4189-ADD4-5ED896683750}" destId="{E16D9633-7392-4409-8521-1C8AFE1E4594}" srcOrd="3" destOrd="0" presId="urn:microsoft.com/office/officeart/2005/8/layout/venn1"/>
    <dgm:cxn modelId="{28C76BBE-40F3-4547-AE82-794FF312F2B9}" type="presParOf" srcId="{11CBC617-8C4E-4189-ADD4-5ED896683750}" destId="{70947823-71B6-4616-8656-5E0059651EDC}" srcOrd="4" destOrd="0" presId="urn:microsoft.com/office/officeart/2005/8/layout/venn1"/>
    <dgm:cxn modelId="{B073E396-ABE5-4B46-9A8F-1D8399BFB35A}" type="presParOf" srcId="{11CBC617-8C4E-4189-ADD4-5ED896683750}" destId="{723B83D6-B13D-4B90-AF2A-062697D6E0ED}" srcOrd="5" destOrd="0" presId="urn:microsoft.com/office/officeart/2005/8/layout/venn1"/>
    <dgm:cxn modelId="{92C286EF-4D88-46A9-A361-D66F73CA6EEC}" type="presParOf" srcId="{11CBC617-8C4E-4189-ADD4-5ED896683750}" destId="{16B283A1-D313-4B85-BFE5-8F3D7E834E71}" srcOrd="6" destOrd="0" presId="urn:microsoft.com/office/officeart/2005/8/layout/venn1"/>
    <dgm:cxn modelId="{BF19670C-7E36-410C-AF47-F7033E308EB0}" type="presParOf" srcId="{11CBC617-8C4E-4189-ADD4-5ED896683750}" destId="{14C1F602-328B-4E92-8541-0A80D352ED62}" srcOrd="7" destOrd="0" presId="urn:microsoft.com/office/officeart/2005/8/layout/venn1"/>
    <dgm:cxn modelId="{B57C4CF0-469F-4680-B3A1-E5E7A0A6B3E7}" type="presParOf" srcId="{11CBC617-8C4E-4189-ADD4-5ED896683750}" destId="{165DE147-36D8-4B78-8F61-7689D066778D}" srcOrd="8" destOrd="0" presId="urn:microsoft.com/office/officeart/2005/8/layout/venn1"/>
    <dgm:cxn modelId="{E7F3E364-DDD2-4152-8708-70CE3F33C622}" type="presParOf" srcId="{11CBC617-8C4E-4189-ADD4-5ED896683750}" destId="{8576793C-1144-4362-BFB2-8663106529F8}" srcOrd="9" destOrd="0" presId="urn:microsoft.com/office/officeart/2005/8/layout/venn1"/>
    <dgm:cxn modelId="{F70B817E-1B65-44DD-B18F-071317C393F3}" type="presParOf" srcId="{11CBC617-8C4E-4189-ADD4-5ED896683750}" destId="{C3682146-46A0-471B-A01D-3976AF02721C}" srcOrd="10" destOrd="0" presId="urn:microsoft.com/office/officeart/2005/8/layout/venn1"/>
    <dgm:cxn modelId="{8FF642BD-B674-4817-ADC7-F8E232678C90}" type="presParOf" srcId="{11CBC617-8C4E-4189-ADD4-5ED896683750}" destId="{23652CB2-03E6-46C4-B792-29428141FE60}" srcOrd="11" destOrd="0" presId="urn:microsoft.com/office/officeart/2005/8/layout/venn1"/>
    <dgm:cxn modelId="{4FBCEEC2-6F77-4F01-AD53-98A1800DC774}" type="presParOf" srcId="{11CBC617-8C4E-4189-ADD4-5ED896683750}" destId="{156C4649-BDD3-41B9-A756-F6540F43E3DE}" srcOrd="12" destOrd="0" presId="urn:microsoft.com/office/officeart/2005/8/layout/venn1"/>
    <dgm:cxn modelId="{83D479F3-0FBC-4D1D-A6D2-092105073BE8}" type="presParOf" srcId="{11CBC617-8C4E-4189-ADD4-5ED896683750}" destId="{82503FC3-D30D-47F1-8737-7B5AB1F4F61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56E3C6-5D3B-44E7-8DF2-11BDE95E74F6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4CFB6-7430-44AC-B155-E62FC071FD07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Ownership, Commitment and leadership by the MOH-GOK in planning and execution of activities</a:t>
          </a:r>
        </a:p>
      </dgm:t>
    </dgm:pt>
    <dgm:pt modelId="{71ED65E7-72BD-4D4C-BA2E-36D458AF7BE2}" type="parTrans" cxnId="{A321DD29-40F6-471A-92C2-B1CFCAE9788A}">
      <dgm:prSet/>
      <dgm:spPr/>
      <dgm:t>
        <a:bodyPr/>
        <a:lstStyle/>
        <a:p>
          <a:endParaRPr lang="en-US"/>
        </a:p>
      </dgm:t>
    </dgm:pt>
    <dgm:pt modelId="{23FBADFE-AACB-4FC4-8EF4-0B04D69262A1}" type="sibTrans" cxnId="{A321DD29-40F6-471A-92C2-B1CFCAE9788A}">
      <dgm:prSet/>
      <dgm:spPr/>
      <dgm:t>
        <a:bodyPr/>
        <a:lstStyle/>
        <a:p>
          <a:endParaRPr lang="en-US"/>
        </a:p>
      </dgm:t>
    </dgm:pt>
    <dgm:pt modelId="{DDCCE032-8F85-40F2-841A-DE612C7A355E}">
      <dgm:prSet custT="1"/>
      <dgm:spPr/>
      <dgm:t>
        <a:bodyPr/>
        <a:lstStyle/>
        <a:p>
          <a:pPr rtl="0"/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 allocation and prioritization of outreaches in the County budgets</a:t>
          </a:r>
        </a:p>
      </dgm:t>
    </dgm:pt>
    <dgm:pt modelId="{AA002D0A-2F92-444F-B482-ED121FA9CFA7}" type="parTrans" cxnId="{4EB99CF9-9E76-4649-8680-F15991449652}">
      <dgm:prSet/>
      <dgm:spPr/>
      <dgm:t>
        <a:bodyPr/>
        <a:lstStyle/>
        <a:p>
          <a:endParaRPr lang="en-US"/>
        </a:p>
      </dgm:t>
    </dgm:pt>
    <dgm:pt modelId="{C44D5C8B-94B6-4C69-B1F9-EAC836999CAB}" type="sibTrans" cxnId="{4EB99CF9-9E76-4649-8680-F15991449652}">
      <dgm:prSet/>
      <dgm:spPr/>
      <dgm:t>
        <a:bodyPr/>
        <a:lstStyle/>
        <a:p>
          <a:endParaRPr lang="en-US"/>
        </a:p>
      </dgm:t>
    </dgm:pt>
    <dgm:pt modelId="{C9046791-C147-4165-82CB-C2AAAD642E8D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and active participation of sub county health management committee (SCHMT) in supervision</a:t>
          </a:r>
        </a:p>
      </dgm:t>
    </dgm:pt>
    <dgm:pt modelId="{EE3FFA11-3816-4A4E-A2CA-674B3E9874BE}" type="parTrans" cxnId="{144DE652-0A9B-4874-B500-020FBAA26139}">
      <dgm:prSet/>
      <dgm:spPr/>
      <dgm:t>
        <a:bodyPr/>
        <a:lstStyle/>
        <a:p>
          <a:endParaRPr lang="en-US"/>
        </a:p>
      </dgm:t>
    </dgm:pt>
    <dgm:pt modelId="{A91300A6-E1E3-44CB-A575-24DAD3D4488A}" type="sibTrans" cxnId="{144DE652-0A9B-4874-B500-020FBAA26139}">
      <dgm:prSet/>
      <dgm:spPr/>
      <dgm:t>
        <a:bodyPr/>
        <a:lstStyle/>
        <a:p>
          <a:endParaRPr lang="en-US"/>
        </a:p>
      </dgm:t>
    </dgm:pt>
    <dgm:pt modelId="{890D6253-E8EB-44D9-80F0-A35FD7186205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adequate health workers and CHVs</a:t>
          </a:r>
        </a:p>
      </dgm:t>
    </dgm:pt>
    <dgm:pt modelId="{ABDEFC23-4120-4E7D-882A-BD7261C09471}" type="parTrans" cxnId="{23B81130-D859-40B5-A35A-29C7D0B1B018}">
      <dgm:prSet/>
      <dgm:spPr/>
      <dgm:t>
        <a:bodyPr/>
        <a:lstStyle/>
        <a:p>
          <a:endParaRPr lang="en-US"/>
        </a:p>
      </dgm:t>
    </dgm:pt>
    <dgm:pt modelId="{2369B8A7-729D-4D42-A584-F9F0403CEA82}" type="sibTrans" cxnId="{23B81130-D859-40B5-A35A-29C7D0B1B018}">
      <dgm:prSet/>
      <dgm:spPr/>
      <dgm:t>
        <a:bodyPr/>
        <a:lstStyle/>
        <a:p>
          <a:endParaRPr lang="en-US"/>
        </a:p>
      </dgm:t>
    </dgm:pt>
    <dgm:pt modelId="{CB94EDDC-8A98-43DD-9C2D-9845584AE9DC}">
      <dgm:prSet/>
      <dgm:spPr/>
      <dgm:t>
        <a:bodyPr/>
        <a:lstStyle/>
        <a:p>
          <a:pPr rtl="0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adequate nutrition commodities, anthropometric equipment, drugs and treatment equipment’s and reporting tools</a:t>
          </a:r>
        </a:p>
      </dgm:t>
    </dgm:pt>
    <dgm:pt modelId="{C922A042-FC62-4C8E-AD12-DCA5FEC34425}" type="parTrans" cxnId="{E99E9E18-DBBA-4A0C-A159-700A946BD81B}">
      <dgm:prSet/>
      <dgm:spPr/>
      <dgm:t>
        <a:bodyPr/>
        <a:lstStyle/>
        <a:p>
          <a:endParaRPr lang="en-US"/>
        </a:p>
      </dgm:t>
    </dgm:pt>
    <dgm:pt modelId="{D2975953-CE12-40D1-B038-D673050359B3}" type="sibTrans" cxnId="{E99E9E18-DBBA-4A0C-A159-700A946BD81B}">
      <dgm:prSet/>
      <dgm:spPr/>
      <dgm:t>
        <a:bodyPr/>
        <a:lstStyle/>
        <a:p>
          <a:endParaRPr lang="en-US"/>
        </a:p>
      </dgm:t>
    </dgm:pt>
    <dgm:pt modelId="{5E3818B5-18E4-4A34-ABF5-F89CE4048602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Excellent community mobilization</a:t>
          </a:r>
        </a:p>
      </dgm:t>
    </dgm:pt>
    <dgm:pt modelId="{29B4BFF9-6A9E-448A-95C4-DB3B1EA5F6BC}" type="parTrans" cxnId="{8D7860AD-1F38-43BB-A47F-DBC8BE0F462C}">
      <dgm:prSet/>
      <dgm:spPr/>
      <dgm:t>
        <a:bodyPr/>
        <a:lstStyle/>
        <a:p>
          <a:endParaRPr lang="en-US"/>
        </a:p>
      </dgm:t>
    </dgm:pt>
    <dgm:pt modelId="{11FAE5F4-E6F7-4D29-A74B-6B29E0FAA9D2}" type="sibTrans" cxnId="{8D7860AD-1F38-43BB-A47F-DBC8BE0F462C}">
      <dgm:prSet/>
      <dgm:spPr/>
      <dgm:t>
        <a:bodyPr/>
        <a:lstStyle/>
        <a:p>
          <a:endParaRPr lang="en-US"/>
        </a:p>
      </dgm:t>
    </dgm:pt>
    <dgm:pt modelId="{C175BB23-CCCE-405D-B1AC-71926ED6CE5B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Improved health seeking behavior</a:t>
          </a:r>
        </a:p>
      </dgm:t>
    </dgm:pt>
    <dgm:pt modelId="{8EA8D12D-66C5-4961-B4EF-F0BF522A1034}" type="parTrans" cxnId="{36829404-997B-44F9-8220-7998AC4D4DCE}">
      <dgm:prSet/>
      <dgm:spPr/>
      <dgm:t>
        <a:bodyPr/>
        <a:lstStyle/>
        <a:p>
          <a:endParaRPr lang="en-US"/>
        </a:p>
      </dgm:t>
    </dgm:pt>
    <dgm:pt modelId="{1F0A0138-288A-4951-804B-A73AE1497F36}" type="sibTrans" cxnId="{36829404-997B-44F9-8220-7998AC4D4DCE}">
      <dgm:prSet/>
      <dgm:spPr/>
      <dgm:t>
        <a:bodyPr/>
        <a:lstStyle/>
        <a:p>
          <a:endParaRPr lang="en-US"/>
        </a:p>
      </dgm:t>
    </dgm:pt>
    <dgm:pt modelId="{4997889A-5AE0-4AEB-B8E9-3F5A29FFC667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Male and elderly involvement </a:t>
          </a:r>
        </a:p>
      </dgm:t>
    </dgm:pt>
    <dgm:pt modelId="{B54A20F8-C152-4AEB-9375-B97155B144C9}" type="parTrans" cxnId="{8457D6E6-C186-413B-85E5-4E605C100344}">
      <dgm:prSet/>
      <dgm:spPr/>
      <dgm:t>
        <a:bodyPr/>
        <a:lstStyle/>
        <a:p>
          <a:endParaRPr lang="en-US"/>
        </a:p>
      </dgm:t>
    </dgm:pt>
    <dgm:pt modelId="{05516E62-E1FD-4860-B73A-44EE93A34686}" type="sibTrans" cxnId="{8457D6E6-C186-413B-85E5-4E605C100344}">
      <dgm:prSet/>
      <dgm:spPr/>
      <dgm:t>
        <a:bodyPr/>
        <a:lstStyle/>
        <a:p>
          <a:endParaRPr lang="en-US"/>
        </a:p>
      </dgm:t>
    </dgm:pt>
    <dgm:pt modelId="{E96379C4-21D5-4A21-8792-30B7448B1467}" type="pres">
      <dgm:prSet presAssocID="{3356E3C6-5D3B-44E7-8DF2-11BDE95E74F6}" presName="linear" presStyleCnt="0">
        <dgm:presLayoutVars>
          <dgm:dir/>
          <dgm:resizeHandles val="exact"/>
        </dgm:presLayoutVars>
      </dgm:prSet>
      <dgm:spPr/>
    </dgm:pt>
    <dgm:pt modelId="{124754CA-5E3A-4DE8-BC81-31AA636CE56D}" type="pres">
      <dgm:prSet presAssocID="{44C4CFB6-7430-44AC-B155-E62FC071FD07}" presName="comp" presStyleCnt="0"/>
      <dgm:spPr/>
    </dgm:pt>
    <dgm:pt modelId="{2393D308-5DB6-41DB-B1E1-9332B4A68EBE}" type="pres">
      <dgm:prSet presAssocID="{44C4CFB6-7430-44AC-B155-E62FC071FD07}" presName="box" presStyleLbl="node1" presStyleIdx="0" presStyleCnt="8"/>
      <dgm:spPr/>
    </dgm:pt>
    <dgm:pt modelId="{67CE365E-BE3C-47E6-849B-7F224D68AC2C}" type="pres">
      <dgm:prSet presAssocID="{44C4CFB6-7430-44AC-B155-E62FC071FD07}" presName="img" presStyleLbl="fgImgPlace1" presStyleIdx="0" presStyleCnt="8"/>
      <dgm:spPr/>
    </dgm:pt>
    <dgm:pt modelId="{1B355185-2BAF-4751-8885-9328CED89F46}" type="pres">
      <dgm:prSet presAssocID="{44C4CFB6-7430-44AC-B155-E62FC071FD07}" presName="text" presStyleLbl="node1" presStyleIdx="0" presStyleCnt="8">
        <dgm:presLayoutVars>
          <dgm:bulletEnabled val="1"/>
        </dgm:presLayoutVars>
      </dgm:prSet>
      <dgm:spPr/>
    </dgm:pt>
    <dgm:pt modelId="{DC17BAD4-8BE3-47B2-826C-9DD8CF6593A6}" type="pres">
      <dgm:prSet presAssocID="{23FBADFE-AACB-4FC4-8EF4-0B04D69262A1}" presName="spacer" presStyleCnt="0"/>
      <dgm:spPr/>
    </dgm:pt>
    <dgm:pt modelId="{7652C8CF-DBAE-4295-8506-E8D08D57D93F}" type="pres">
      <dgm:prSet presAssocID="{DDCCE032-8F85-40F2-841A-DE612C7A355E}" presName="comp" presStyleCnt="0"/>
      <dgm:spPr/>
    </dgm:pt>
    <dgm:pt modelId="{BA8F8997-5C4A-463E-9317-2B741FC9C1C8}" type="pres">
      <dgm:prSet presAssocID="{DDCCE032-8F85-40F2-841A-DE612C7A355E}" presName="box" presStyleLbl="node1" presStyleIdx="1" presStyleCnt="8"/>
      <dgm:spPr/>
    </dgm:pt>
    <dgm:pt modelId="{6F36123E-FFCF-4938-AFD3-3B73342E30B9}" type="pres">
      <dgm:prSet presAssocID="{DDCCE032-8F85-40F2-841A-DE612C7A355E}" presName="img" presStyleLbl="fgImgPlace1" presStyleIdx="1" presStyleCnt="8"/>
      <dgm:spPr/>
    </dgm:pt>
    <dgm:pt modelId="{41AA4703-A217-4BB9-B1C7-1C05F6FD8CF6}" type="pres">
      <dgm:prSet presAssocID="{DDCCE032-8F85-40F2-841A-DE612C7A355E}" presName="text" presStyleLbl="node1" presStyleIdx="1" presStyleCnt="8">
        <dgm:presLayoutVars>
          <dgm:bulletEnabled val="1"/>
        </dgm:presLayoutVars>
      </dgm:prSet>
      <dgm:spPr/>
    </dgm:pt>
    <dgm:pt modelId="{17E29E1C-D9BA-4A1D-8EE6-197B1E06A588}" type="pres">
      <dgm:prSet presAssocID="{C44D5C8B-94B6-4C69-B1F9-EAC836999CAB}" presName="spacer" presStyleCnt="0"/>
      <dgm:spPr/>
    </dgm:pt>
    <dgm:pt modelId="{24DCE70F-C732-4F1A-B884-6EA79F40596E}" type="pres">
      <dgm:prSet presAssocID="{C9046791-C147-4165-82CB-C2AAAD642E8D}" presName="comp" presStyleCnt="0"/>
      <dgm:spPr/>
    </dgm:pt>
    <dgm:pt modelId="{E6D887EF-138F-4E20-9245-295D19316ABB}" type="pres">
      <dgm:prSet presAssocID="{C9046791-C147-4165-82CB-C2AAAD642E8D}" presName="box" presStyleLbl="node1" presStyleIdx="2" presStyleCnt="8"/>
      <dgm:spPr/>
    </dgm:pt>
    <dgm:pt modelId="{5D53D49C-456E-4C1F-BF5E-D1A78CFE8D7E}" type="pres">
      <dgm:prSet presAssocID="{C9046791-C147-4165-82CB-C2AAAD642E8D}" presName="img" presStyleLbl="fgImgPlace1" presStyleIdx="2" presStyleCnt="8"/>
      <dgm:spPr/>
    </dgm:pt>
    <dgm:pt modelId="{85331869-FC74-44F9-8947-FE1A7CCF3652}" type="pres">
      <dgm:prSet presAssocID="{C9046791-C147-4165-82CB-C2AAAD642E8D}" presName="text" presStyleLbl="node1" presStyleIdx="2" presStyleCnt="8">
        <dgm:presLayoutVars>
          <dgm:bulletEnabled val="1"/>
        </dgm:presLayoutVars>
      </dgm:prSet>
      <dgm:spPr/>
    </dgm:pt>
    <dgm:pt modelId="{6A21FDEF-2F58-4DB6-A43A-2AAF9123745F}" type="pres">
      <dgm:prSet presAssocID="{A91300A6-E1E3-44CB-A575-24DAD3D4488A}" presName="spacer" presStyleCnt="0"/>
      <dgm:spPr/>
    </dgm:pt>
    <dgm:pt modelId="{08196CE0-305F-4F3D-A31A-A262F9D381AA}" type="pres">
      <dgm:prSet presAssocID="{890D6253-E8EB-44D9-80F0-A35FD7186205}" presName="comp" presStyleCnt="0"/>
      <dgm:spPr/>
    </dgm:pt>
    <dgm:pt modelId="{79555FDF-3DB7-4CB7-BFD8-20AE0F8FE7A9}" type="pres">
      <dgm:prSet presAssocID="{890D6253-E8EB-44D9-80F0-A35FD7186205}" presName="box" presStyleLbl="node1" presStyleIdx="3" presStyleCnt="8"/>
      <dgm:spPr/>
    </dgm:pt>
    <dgm:pt modelId="{209DD633-6569-49C9-8832-DB4DACA64137}" type="pres">
      <dgm:prSet presAssocID="{890D6253-E8EB-44D9-80F0-A35FD7186205}" presName="img" presStyleLbl="fgImgPlace1" presStyleIdx="3" presStyleCnt="8"/>
      <dgm:spPr/>
    </dgm:pt>
    <dgm:pt modelId="{87D29407-CBB3-40F8-B5B7-0F93523476CA}" type="pres">
      <dgm:prSet presAssocID="{890D6253-E8EB-44D9-80F0-A35FD7186205}" presName="text" presStyleLbl="node1" presStyleIdx="3" presStyleCnt="8">
        <dgm:presLayoutVars>
          <dgm:bulletEnabled val="1"/>
        </dgm:presLayoutVars>
      </dgm:prSet>
      <dgm:spPr/>
    </dgm:pt>
    <dgm:pt modelId="{8A18A5D2-363F-45E2-AF73-89ED743DB4C9}" type="pres">
      <dgm:prSet presAssocID="{2369B8A7-729D-4D42-A584-F9F0403CEA82}" presName="spacer" presStyleCnt="0"/>
      <dgm:spPr/>
    </dgm:pt>
    <dgm:pt modelId="{2AA03317-68E0-4402-9E95-9059490D4A89}" type="pres">
      <dgm:prSet presAssocID="{CB94EDDC-8A98-43DD-9C2D-9845584AE9DC}" presName="comp" presStyleCnt="0"/>
      <dgm:spPr/>
    </dgm:pt>
    <dgm:pt modelId="{A153E192-23E4-4E95-91C9-74BE36121F3A}" type="pres">
      <dgm:prSet presAssocID="{CB94EDDC-8A98-43DD-9C2D-9845584AE9DC}" presName="box" presStyleLbl="node1" presStyleIdx="4" presStyleCnt="8"/>
      <dgm:spPr/>
    </dgm:pt>
    <dgm:pt modelId="{B221E6EF-9EDA-4561-9FBF-83E06994506F}" type="pres">
      <dgm:prSet presAssocID="{CB94EDDC-8A98-43DD-9C2D-9845584AE9DC}" presName="img" presStyleLbl="fgImgPlace1" presStyleIdx="4" presStyleCnt="8"/>
      <dgm:spPr/>
    </dgm:pt>
    <dgm:pt modelId="{F3A2F2B1-F3F0-4465-97F6-862F937407F8}" type="pres">
      <dgm:prSet presAssocID="{CB94EDDC-8A98-43DD-9C2D-9845584AE9DC}" presName="text" presStyleLbl="node1" presStyleIdx="4" presStyleCnt="8">
        <dgm:presLayoutVars>
          <dgm:bulletEnabled val="1"/>
        </dgm:presLayoutVars>
      </dgm:prSet>
      <dgm:spPr/>
    </dgm:pt>
    <dgm:pt modelId="{9A6F4590-B2A1-492E-AC30-06B33242CFFA}" type="pres">
      <dgm:prSet presAssocID="{D2975953-CE12-40D1-B038-D673050359B3}" presName="spacer" presStyleCnt="0"/>
      <dgm:spPr/>
    </dgm:pt>
    <dgm:pt modelId="{D4E5EAF0-A683-4831-8CB6-B3F1DD8B11DC}" type="pres">
      <dgm:prSet presAssocID="{5E3818B5-18E4-4A34-ABF5-F89CE4048602}" presName="comp" presStyleCnt="0"/>
      <dgm:spPr/>
    </dgm:pt>
    <dgm:pt modelId="{E3223673-CA21-4C20-897F-7E3359EBB809}" type="pres">
      <dgm:prSet presAssocID="{5E3818B5-18E4-4A34-ABF5-F89CE4048602}" presName="box" presStyleLbl="node1" presStyleIdx="5" presStyleCnt="8"/>
      <dgm:spPr/>
    </dgm:pt>
    <dgm:pt modelId="{8B477387-EEC2-401A-B5DB-D4313F21C8A1}" type="pres">
      <dgm:prSet presAssocID="{5E3818B5-18E4-4A34-ABF5-F89CE4048602}" presName="img" presStyleLbl="fgImgPlace1" presStyleIdx="5" presStyleCnt="8"/>
      <dgm:spPr/>
    </dgm:pt>
    <dgm:pt modelId="{EAD066F7-6CE2-45BF-9718-A8C1B2A1C7F7}" type="pres">
      <dgm:prSet presAssocID="{5E3818B5-18E4-4A34-ABF5-F89CE4048602}" presName="text" presStyleLbl="node1" presStyleIdx="5" presStyleCnt="8">
        <dgm:presLayoutVars>
          <dgm:bulletEnabled val="1"/>
        </dgm:presLayoutVars>
      </dgm:prSet>
      <dgm:spPr/>
    </dgm:pt>
    <dgm:pt modelId="{32DD8F9F-1669-4DEF-BCEB-6B58504B085C}" type="pres">
      <dgm:prSet presAssocID="{11FAE5F4-E6F7-4D29-A74B-6B29E0FAA9D2}" presName="spacer" presStyleCnt="0"/>
      <dgm:spPr/>
    </dgm:pt>
    <dgm:pt modelId="{E1A7DD52-B6AE-49FE-9A36-D19B69CA8CFA}" type="pres">
      <dgm:prSet presAssocID="{C175BB23-CCCE-405D-B1AC-71926ED6CE5B}" presName="comp" presStyleCnt="0"/>
      <dgm:spPr/>
    </dgm:pt>
    <dgm:pt modelId="{2EF1B051-BF58-4F6F-ABCA-DBF3A26A16B3}" type="pres">
      <dgm:prSet presAssocID="{C175BB23-CCCE-405D-B1AC-71926ED6CE5B}" presName="box" presStyleLbl="node1" presStyleIdx="6" presStyleCnt="8"/>
      <dgm:spPr/>
    </dgm:pt>
    <dgm:pt modelId="{953C423A-EAC9-4222-A1A1-134A7E81185E}" type="pres">
      <dgm:prSet presAssocID="{C175BB23-CCCE-405D-B1AC-71926ED6CE5B}" presName="img" presStyleLbl="fgImgPlace1" presStyleIdx="6" presStyleCnt="8"/>
      <dgm:spPr/>
    </dgm:pt>
    <dgm:pt modelId="{28D3E365-2A64-414A-803A-91075119DA62}" type="pres">
      <dgm:prSet presAssocID="{C175BB23-CCCE-405D-B1AC-71926ED6CE5B}" presName="text" presStyleLbl="node1" presStyleIdx="6" presStyleCnt="8">
        <dgm:presLayoutVars>
          <dgm:bulletEnabled val="1"/>
        </dgm:presLayoutVars>
      </dgm:prSet>
      <dgm:spPr/>
    </dgm:pt>
    <dgm:pt modelId="{7C70EBA9-3F6D-4340-9BAE-97B89F4A02E0}" type="pres">
      <dgm:prSet presAssocID="{1F0A0138-288A-4951-804B-A73AE1497F36}" presName="spacer" presStyleCnt="0"/>
      <dgm:spPr/>
    </dgm:pt>
    <dgm:pt modelId="{76BDD763-12CC-4975-9E6E-7696C25018B0}" type="pres">
      <dgm:prSet presAssocID="{4997889A-5AE0-4AEB-B8E9-3F5A29FFC667}" presName="comp" presStyleCnt="0"/>
      <dgm:spPr/>
    </dgm:pt>
    <dgm:pt modelId="{F1D86FF2-001C-4986-8D5D-E204C3FCC4A6}" type="pres">
      <dgm:prSet presAssocID="{4997889A-5AE0-4AEB-B8E9-3F5A29FFC667}" presName="box" presStyleLbl="node1" presStyleIdx="7" presStyleCnt="8"/>
      <dgm:spPr/>
    </dgm:pt>
    <dgm:pt modelId="{23734CBC-2929-4F61-BD2B-90AEAEEC3E60}" type="pres">
      <dgm:prSet presAssocID="{4997889A-5AE0-4AEB-B8E9-3F5A29FFC667}" presName="img" presStyleLbl="fgImgPlace1" presStyleIdx="7" presStyleCnt="8"/>
      <dgm:spPr/>
    </dgm:pt>
    <dgm:pt modelId="{F82C08DA-62AC-4292-B0E0-FA60CB39A464}" type="pres">
      <dgm:prSet presAssocID="{4997889A-5AE0-4AEB-B8E9-3F5A29FFC667}" presName="text" presStyleLbl="node1" presStyleIdx="7" presStyleCnt="8">
        <dgm:presLayoutVars>
          <dgm:bulletEnabled val="1"/>
        </dgm:presLayoutVars>
      </dgm:prSet>
      <dgm:spPr/>
    </dgm:pt>
  </dgm:ptLst>
  <dgm:cxnLst>
    <dgm:cxn modelId="{36829404-997B-44F9-8220-7998AC4D4DCE}" srcId="{3356E3C6-5D3B-44E7-8DF2-11BDE95E74F6}" destId="{C175BB23-CCCE-405D-B1AC-71926ED6CE5B}" srcOrd="6" destOrd="0" parTransId="{8EA8D12D-66C5-4961-B4EF-F0BF522A1034}" sibTransId="{1F0A0138-288A-4951-804B-A73AE1497F36}"/>
    <dgm:cxn modelId="{FC1BA106-CAB1-449A-9066-C568CBCC2589}" type="presOf" srcId="{44C4CFB6-7430-44AC-B155-E62FC071FD07}" destId="{2393D308-5DB6-41DB-B1E1-9332B4A68EBE}" srcOrd="0" destOrd="0" presId="urn:microsoft.com/office/officeart/2005/8/layout/vList4"/>
    <dgm:cxn modelId="{C0D0400F-3FAD-43DB-B785-8BE32339AB7C}" type="presOf" srcId="{CB94EDDC-8A98-43DD-9C2D-9845584AE9DC}" destId="{A153E192-23E4-4E95-91C9-74BE36121F3A}" srcOrd="0" destOrd="0" presId="urn:microsoft.com/office/officeart/2005/8/layout/vList4"/>
    <dgm:cxn modelId="{610D0E12-8044-454E-9433-6FFF26DF56BC}" type="presOf" srcId="{C175BB23-CCCE-405D-B1AC-71926ED6CE5B}" destId="{2EF1B051-BF58-4F6F-ABCA-DBF3A26A16B3}" srcOrd="0" destOrd="0" presId="urn:microsoft.com/office/officeart/2005/8/layout/vList4"/>
    <dgm:cxn modelId="{E99E9E18-DBBA-4A0C-A159-700A946BD81B}" srcId="{3356E3C6-5D3B-44E7-8DF2-11BDE95E74F6}" destId="{CB94EDDC-8A98-43DD-9C2D-9845584AE9DC}" srcOrd="4" destOrd="0" parTransId="{C922A042-FC62-4C8E-AD12-DCA5FEC34425}" sibTransId="{D2975953-CE12-40D1-B038-D673050359B3}"/>
    <dgm:cxn modelId="{A321DD29-40F6-471A-92C2-B1CFCAE9788A}" srcId="{3356E3C6-5D3B-44E7-8DF2-11BDE95E74F6}" destId="{44C4CFB6-7430-44AC-B155-E62FC071FD07}" srcOrd="0" destOrd="0" parTransId="{71ED65E7-72BD-4D4C-BA2E-36D458AF7BE2}" sibTransId="{23FBADFE-AACB-4FC4-8EF4-0B04D69262A1}"/>
    <dgm:cxn modelId="{23B81130-D859-40B5-A35A-29C7D0B1B018}" srcId="{3356E3C6-5D3B-44E7-8DF2-11BDE95E74F6}" destId="{890D6253-E8EB-44D9-80F0-A35FD7186205}" srcOrd="3" destOrd="0" parTransId="{ABDEFC23-4120-4E7D-882A-BD7261C09471}" sibTransId="{2369B8A7-729D-4D42-A584-F9F0403CEA82}"/>
    <dgm:cxn modelId="{7B531E37-A765-4B63-9498-D35F112DBDC1}" type="presOf" srcId="{C175BB23-CCCE-405D-B1AC-71926ED6CE5B}" destId="{28D3E365-2A64-414A-803A-91075119DA62}" srcOrd="1" destOrd="0" presId="urn:microsoft.com/office/officeart/2005/8/layout/vList4"/>
    <dgm:cxn modelId="{227B1038-1E98-49FB-96E8-99FE38FD0DFF}" type="presOf" srcId="{4997889A-5AE0-4AEB-B8E9-3F5A29FFC667}" destId="{F1D86FF2-001C-4986-8D5D-E204C3FCC4A6}" srcOrd="0" destOrd="0" presId="urn:microsoft.com/office/officeart/2005/8/layout/vList4"/>
    <dgm:cxn modelId="{A679963A-9D81-4389-9B55-2F9A7430983D}" type="presOf" srcId="{3356E3C6-5D3B-44E7-8DF2-11BDE95E74F6}" destId="{E96379C4-21D5-4A21-8792-30B7448B1467}" srcOrd="0" destOrd="0" presId="urn:microsoft.com/office/officeart/2005/8/layout/vList4"/>
    <dgm:cxn modelId="{28AB5D5F-3D83-464E-A514-E4856CCD0214}" type="presOf" srcId="{DDCCE032-8F85-40F2-841A-DE612C7A355E}" destId="{BA8F8997-5C4A-463E-9317-2B741FC9C1C8}" srcOrd="0" destOrd="0" presId="urn:microsoft.com/office/officeart/2005/8/layout/vList4"/>
    <dgm:cxn modelId="{144DE652-0A9B-4874-B500-020FBAA26139}" srcId="{3356E3C6-5D3B-44E7-8DF2-11BDE95E74F6}" destId="{C9046791-C147-4165-82CB-C2AAAD642E8D}" srcOrd="2" destOrd="0" parTransId="{EE3FFA11-3816-4A4E-A2CA-674B3E9874BE}" sibTransId="{A91300A6-E1E3-44CB-A575-24DAD3D4488A}"/>
    <dgm:cxn modelId="{5F5A3C59-699B-436B-A1E5-FE73FBA73360}" type="presOf" srcId="{C9046791-C147-4165-82CB-C2AAAD642E8D}" destId="{85331869-FC74-44F9-8947-FE1A7CCF3652}" srcOrd="1" destOrd="0" presId="urn:microsoft.com/office/officeart/2005/8/layout/vList4"/>
    <dgm:cxn modelId="{C70AFA79-C53B-47EB-9862-89E2956C4DD6}" type="presOf" srcId="{890D6253-E8EB-44D9-80F0-A35FD7186205}" destId="{79555FDF-3DB7-4CB7-BFD8-20AE0F8FE7A9}" srcOrd="0" destOrd="0" presId="urn:microsoft.com/office/officeart/2005/8/layout/vList4"/>
    <dgm:cxn modelId="{9759C591-2F97-4F59-ACB8-B07FD0862365}" type="presOf" srcId="{5E3818B5-18E4-4A34-ABF5-F89CE4048602}" destId="{E3223673-CA21-4C20-897F-7E3359EBB809}" srcOrd="0" destOrd="0" presId="urn:microsoft.com/office/officeart/2005/8/layout/vList4"/>
    <dgm:cxn modelId="{8D7860AD-1F38-43BB-A47F-DBC8BE0F462C}" srcId="{3356E3C6-5D3B-44E7-8DF2-11BDE95E74F6}" destId="{5E3818B5-18E4-4A34-ABF5-F89CE4048602}" srcOrd="5" destOrd="0" parTransId="{29B4BFF9-6A9E-448A-95C4-DB3B1EA5F6BC}" sibTransId="{11FAE5F4-E6F7-4D29-A74B-6B29E0FAA9D2}"/>
    <dgm:cxn modelId="{0E8509C2-1904-4EBD-AF3E-0F5CEE504570}" type="presOf" srcId="{C9046791-C147-4165-82CB-C2AAAD642E8D}" destId="{E6D887EF-138F-4E20-9245-295D19316ABB}" srcOrd="0" destOrd="0" presId="urn:microsoft.com/office/officeart/2005/8/layout/vList4"/>
    <dgm:cxn modelId="{99B53FCB-BA6A-481A-B28A-C967866452A1}" type="presOf" srcId="{890D6253-E8EB-44D9-80F0-A35FD7186205}" destId="{87D29407-CBB3-40F8-B5B7-0F93523476CA}" srcOrd="1" destOrd="0" presId="urn:microsoft.com/office/officeart/2005/8/layout/vList4"/>
    <dgm:cxn modelId="{EAD992CE-022D-4D47-9330-78D4EC7AD9DB}" type="presOf" srcId="{DDCCE032-8F85-40F2-841A-DE612C7A355E}" destId="{41AA4703-A217-4BB9-B1C7-1C05F6FD8CF6}" srcOrd="1" destOrd="0" presId="urn:microsoft.com/office/officeart/2005/8/layout/vList4"/>
    <dgm:cxn modelId="{E05E4FD5-7C07-4D35-A6C1-9982EBE28C62}" type="presOf" srcId="{CB94EDDC-8A98-43DD-9C2D-9845584AE9DC}" destId="{F3A2F2B1-F3F0-4465-97F6-862F937407F8}" srcOrd="1" destOrd="0" presId="urn:microsoft.com/office/officeart/2005/8/layout/vList4"/>
    <dgm:cxn modelId="{08C1EDE1-5311-4293-8DA3-4A815557594F}" type="presOf" srcId="{5E3818B5-18E4-4A34-ABF5-F89CE4048602}" destId="{EAD066F7-6CE2-45BF-9718-A8C1B2A1C7F7}" srcOrd="1" destOrd="0" presId="urn:microsoft.com/office/officeart/2005/8/layout/vList4"/>
    <dgm:cxn modelId="{D88DD9E5-A094-4960-83EC-3C81D879E4D2}" type="presOf" srcId="{4997889A-5AE0-4AEB-B8E9-3F5A29FFC667}" destId="{F82C08DA-62AC-4292-B0E0-FA60CB39A464}" srcOrd="1" destOrd="0" presId="urn:microsoft.com/office/officeart/2005/8/layout/vList4"/>
    <dgm:cxn modelId="{38514EE6-660A-4A44-82EB-B8DDC98654BA}" type="presOf" srcId="{44C4CFB6-7430-44AC-B155-E62FC071FD07}" destId="{1B355185-2BAF-4751-8885-9328CED89F46}" srcOrd="1" destOrd="0" presId="urn:microsoft.com/office/officeart/2005/8/layout/vList4"/>
    <dgm:cxn modelId="{8457D6E6-C186-413B-85E5-4E605C100344}" srcId="{3356E3C6-5D3B-44E7-8DF2-11BDE95E74F6}" destId="{4997889A-5AE0-4AEB-B8E9-3F5A29FFC667}" srcOrd="7" destOrd="0" parTransId="{B54A20F8-C152-4AEB-9375-B97155B144C9}" sibTransId="{05516E62-E1FD-4860-B73A-44EE93A34686}"/>
    <dgm:cxn modelId="{4EB99CF9-9E76-4649-8680-F15991449652}" srcId="{3356E3C6-5D3B-44E7-8DF2-11BDE95E74F6}" destId="{DDCCE032-8F85-40F2-841A-DE612C7A355E}" srcOrd="1" destOrd="0" parTransId="{AA002D0A-2F92-444F-B482-ED121FA9CFA7}" sibTransId="{C44D5C8B-94B6-4C69-B1F9-EAC836999CAB}"/>
    <dgm:cxn modelId="{D0D37B73-AD84-4395-BC56-069A8B83485D}" type="presParOf" srcId="{E96379C4-21D5-4A21-8792-30B7448B1467}" destId="{124754CA-5E3A-4DE8-BC81-31AA636CE56D}" srcOrd="0" destOrd="0" presId="urn:microsoft.com/office/officeart/2005/8/layout/vList4"/>
    <dgm:cxn modelId="{A2BA373A-D8FD-4348-BB92-3D080D9E6060}" type="presParOf" srcId="{124754CA-5E3A-4DE8-BC81-31AA636CE56D}" destId="{2393D308-5DB6-41DB-B1E1-9332B4A68EBE}" srcOrd="0" destOrd="0" presId="urn:microsoft.com/office/officeart/2005/8/layout/vList4"/>
    <dgm:cxn modelId="{B243B521-9C98-4F5E-8EAA-D69C0A273551}" type="presParOf" srcId="{124754CA-5E3A-4DE8-BC81-31AA636CE56D}" destId="{67CE365E-BE3C-47E6-849B-7F224D68AC2C}" srcOrd="1" destOrd="0" presId="urn:microsoft.com/office/officeart/2005/8/layout/vList4"/>
    <dgm:cxn modelId="{334C8244-77E7-4EFF-AF60-4AB90B243AC9}" type="presParOf" srcId="{124754CA-5E3A-4DE8-BC81-31AA636CE56D}" destId="{1B355185-2BAF-4751-8885-9328CED89F46}" srcOrd="2" destOrd="0" presId="urn:microsoft.com/office/officeart/2005/8/layout/vList4"/>
    <dgm:cxn modelId="{997CDEA1-6C34-4261-A0CC-9A41D1A3A4DF}" type="presParOf" srcId="{E96379C4-21D5-4A21-8792-30B7448B1467}" destId="{DC17BAD4-8BE3-47B2-826C-9DD8CF6593A6}" srcOrd="1" destOrd="0" presId="urn:microsoft.com/office/officeart/2005/8/layout/vList4"/>
    <dgm:cxn modelId="{4E5B5998-F938-4D3A-9E48-5960374354BC}" type="presParOf" srcId="{E96379C4-21D5-4A21-8792-30B7448B1467}" destId="{7652C8CF-DBAE-4295-8506-E8D08D57D93F}" srcOrd="2" destOrd="0" presId="urn:microsoft.com/office/officeart/2005/8/layout/vList4"/>
    <dgm:cxn modelId="{38FAD4D4-E6E1-4E78-A3E5-D03417AF3CA5}" type="presParOf" srcId="{7652C8CF-DBAE-4295-8506-E8D08D57D93F}" destId="{BA8F8997-5C4A-463E-9317-2B741FC9C1C8}" srcOrd="0" destOrd="0" presId="urn:microsoft.com/office/officeart/2005/8/layout/vList4"/>
    <dgm:cxn modelId="{D8B786A8-9178-406B-9C22-DC7BD2F36DFD}" type="presParOf" srcId="{7652C8CF-DBAE-4295-8506-E8D08D57D93F}" destId="{6F36123E-FFCF-4938-AFD3-3B73342E30B9}" srcOrd="1" destOrd="0" presId="urn:microsoft.com/office/officeart/2005/8/layout/vList4"/>
    <dgm:cxn modelId="{E51AFCFA-4DE0-4420-868C-D41A4A3E43A3}" type="presParOf" srcId="{7652C8CF-DBAE-4295-8506-E8D08D57D93F}" destId="{41AA4703-A217-4BB9-B1C7-1C05F6FD8CF6}" srcOrd="2" destOrd="0" presId="urn:microsoft.com/office/officeart/2005/8/layout/vList4"/>
    <dgm:cxn modelId="{4A375685-0BD1-4550-A5E9-EF10D73B5D4B}" type="presParOf" srcId="{E96379C4-21D5-4A21-8792-30B7448B1467}" destId="{17E29E1C-D9BA-4A1D-8EE6-197B1E06A588}" srcOrd="3" destOrd="0" presId="urn:microsoft.com/office/officeart/2005/8/layout/vList4"/>
    <dgm:cxn modelId="{83AAEA5E-0480-4ED7-8C73-0AAFE9E9783C}" type="presParOf" srcId="{E96379C4-21D5-4A21-8792-30B7448B1467}" destId="{24DCE70F-C732-4F1A-B884-6EA79F40596E}" srcOrd="4" destOrd="0" presId="urn:microsoft.com/office/officeart/2005/8/layout/vList4"/>
    <dgm:cxn modelId="{76D19BF1-E2D8-407B-A8DB-028D918A045A}" type="presParOf" srcId="{24DCE70F-C732-4F1A-B884-6EA79F40596E}" destId="{E6D887EF-138F-4E20-9245-295D19316ABB}" srcOrd="0" destOrd="0" presId="urn:microsoft.com/office/officeart/2005/8/layout/vList4"/>
    <dgm:cxn modelId="{172FC779-67E0-48E9-910E-7C4415DDD5E7}" type="presParOf" srcId="{24DCE70F-C732-4F1A-B884-6EA79F40596E}" destId="{5D53D49C-456E-4C1F-BF5E-D1A78CFE8D7E}" srcOrd="1" destOrd="0" presId="urn:microsoft.com/office/officeart/2005/8/layout/vList4"/>
    <dgm:cxn modelId="{6CADF559-3211-4F8F-92D9-FD0953F00DFA}" type="presParOf" srcId="{24DCE70F-C732-4F1A-B884-6EA79F40596E}" destId="{85331869-FC74-44F9-8947-FE1A7CCF3652}" srcOrd="2" destOrd="0" presId="urn:microsoft.com/office/officeart/2005/8/layout/vList4"/>
    <dgm:cxn modelId="{713214F3-1B04-474D-B96E-50CC34755561}" type="presParOf" srcId="{E96379C4-21D5-4A21-8792-30B7448B1467}" destId="{6A21FDEF-2F58-4DB6-A43A-2AAF9123745F}" srcOrd="5" destOrd="0" presId="urn:microsoft.com/office/officeart/2005/8/layout/vList4"/>
    <dgm:cxn modelId="{58248BFE-C79C-43D9-A50F-D2D403A160B8}" type="presParOf" srcId="{E96379C4-21D5-4A21-8792-30B7448B1467}" destId="{08196CE0-305F-4F3D-A31A-A262F9D381AA}" srcOrd="6" destOrd="0" presId="urn:microsoft.com/office/officeart/2005/8/layout/vList4"/>
    <dgm:cxn modelId="{724C4DB6-C7E9-4BA6-888B-DBD3D2D3F4DD}" type="presParOf" srcId="{08196CE0-305F-4F3D-A31A-A262F9D381AA}" destId="{79555FDF-3DB7-4CB7-BFD8-20AE0F8FE7A9}" srcOrd="0" destOrd="0" presId="urn:microsoft.com/office/officeart/2005/8/layout/vList4"/>
    <dgm:cxn modelId="{D1DF5A27-D1FC-4D47-8438-0478422D1078}" type="presParOf" srcId="{08196CE0-305F-4F3D-A31A-A262F9D381AA}" destId="{209DD633-6569-49C9-8832-DB4DACA64137}" srcOrd="1" destOrd="0" presId="urn:microsoft.com/office/officeart/2005/8/layout/vList4"/>
    <dgm:cxn modelId="{AEF1B16C-C38A-49A3-845D-E7039BCF034D}" type="presParOf" srcId="{08196CE0-305F-4F3D-A31A-A262F9D381AA}" destId="{87D29407-CBB3-40F8-B5B7-0F93523476CA}" srcOrd="2" destOrd="0" presId="urn:microsoft.com/office/officeart/2005/8/layout/vList4"/>
    <dgm:cxn modelId="{C8D6C494-F40C-4C26-BE13-10689152E24D}" type="presParOf" srcId="{E96379C4-21D5-4A21-8792-30B7448B1467}" destId="{8A18A5D2-363F-45E2-AF73-89ED743DB4C9}" srcOrd="7" destOrd="0" presId="urn:microsoft.com/office/officeart/2005/8/layout/vList4"/>
    <dgm:cxn modelId="{A2540392-5B32-4220-854B-A552EA2DCBA2}" type="presParOf" srcId="{E96379C4-21D5-4A21-8792-30B7448B1467}" destId="{2AA03317-68E0-4402-9E95-9059490D4A89}" srcOrd="8" destOrd="0" presId="urn:microsoft.com/office/officeart/2005/8/layout/vList4"/>
    <dgm:cxn modelId="{73740E53-3C48-41E3-BD4C-C227A159F134}" type="presParOf" srcId="{2AA03317-68E0-4402-9E95-9059490D4A89}" destId="{A153E192-23E4-4E95-91C9-74BE36121F3A}" srcOrd="0" destOrd="0" presId="urn:microsoft.com/office/officeart/2005/8/layout/vList4"/>
    <dgm:cxn modelId="{41B530E5-C434-43F0-9466-52A98643DDBB}" type="presParOf" srcId="{2AA03317-68E0-4402-9E95-9059490D4A89}" destId="{B221E6EF-9EDA-4561-9FBF-83E06994506F}" srcOrd="1" destOrd="0" presId="urn:microsoft.com/office/officeart/2005/8/layout/vList4"/>
    <dgm:cxn modelId="{9382A683-5B0F-41E2-9E7D-80CD7A3B6BC7}" type="presParOf" srcId="{2AA03317-68E0-4402-9E95-9059490D4A89}" destId="{F3A2F2B1-F3F0-4465-97F6-862F937407F8}" srcOrd="2" destOrd="0" presId="urn:microsoft.com/office/officeart/2005/8/layout/vList4"/>
    <dgm:cxn modelId="{A92223BB-3264-42F6-BF63-5C4C77A2DD7A}" type="presParOf" srcId="{E96379C4-21D5-4A21-8792-30B7448B1467}" destId="{9A6F4590-B2A1-492E-AC30-06B33242CFFA}" srcOrd="9" destOrd="0" presId="urn:microsoft.com/office/officeart/2005/8/layout/vList4"/>
    <dgm:cxn modelId="{D3C9882E-B7E1-4BC4-92EC-461486B24F52}" type="presParOf" srcId="{E96379C4-21D5-4A21-8792-30B7448B1467}" destId="{D4E5EAF0-A683-4831-8CB6-B3F1DD8B11DC}" srcOrd="10" destOrd="0" presId="urn:microsoft.com/office/officeart/2005/8/layout/vList4"/>
    <dgm:cxn modelId="{61B7D984-0B7F-4439-A492-7BAC8EE50AD7}" type="presParOf" srcId="{D4E5EAF0-A683-4831-8CB6-B3F1DD8B11DC}" destId="{E3223673-CA21-4C20-897F-7E3359EBB809}" srcOrd="0" destOrd="0" presId="urn:microsoft.com/office/officeart/2005/8/layout/vList4"/>
    <dgm:cxn modelId="{923F8511-87A4-4ADD-8842-82426E71D9F8}" type="presParOf" srcId="{D4E5EAF0-A683-4831-8CB6-B3F1DD8B11DC}" destId="{8B477387-EEC2-401A-B5DB-D4313F21C8A1}" srcOrd="1" destOrd="0" presId="urn:microsoft.com/office/officeart/2005/8/layout/vList4"/>
    <dgm:cxn modelId="{6CF748F9-C730-496D-B61A-15DFA27DAC92}" type="presParOf" srcId="{D4E5EAF0-A683-4831-8CB6-B3F1DD8B11DC}" destId="{EAD066F7-6CE2-45BF-9718-A8C1B2A1C7F7}" srcOrd="2" destOrd="0" presId="urn:microsoft.com/office/officeart/2005/8/layout/vList4"/>
    <dgm:cxn modelId="{E4D71ED7-342C-4ECD-A55D-7DBD30BFEDA0}" type="presParOf" srcId="{E96379C4-21D5-4A21-8792-30B7448B1467}" destId="{32DD8F9F-1669-4DEF-BCEB-6B58504B085C}" srcOrd="11" destOrd="0" presId="urn:microsoft.com/office/officeart/2005/8/layout/vList4"/>
    <dgm:cxn modelId="{7E984EC8-4D0A-47D4-AC01-00234AA8C5E7}" type="presParOf" srcId="{E96379C4-21D5-4A21-8792-30B7448B1467}" destId="{E1A7DD52-B6AE-49FE-9A36-D19B69CA8CFA}" srcOrd="12" destOrd="0" presId="urn:microsoft.com/office/officeart/2005/8/layout/vList4"/>
    <dgm:cxn modelId="{AE822C25-7C24-4F05-AAA4-AAAFB6B6217E}" type="presParOf" srcId="{E1A7DD52-B6AE-49FE-9A36-D19B69CA8CFA}" destId="{2EF1B051-BF58-4F6F-ABCA-DBF3A26A16B3}" srcOrd="0" destOrd="0" presId="urn:microsoft.com/office/officeart/2005/8/layout/vList4"/>
    <dgm:cxn modelId="{1D40F605-A18E-4992-8B01-88216A6807A3}" type="presParOf" srcId="{E1A7DD52-B6AE-49FE-9A36-D19B69CA8CFA}" destId="{953C423A-EAC9-4222-A1A1-134A7E81185E}" srcOrd="1" destOrd="0" presId="urn:microsoft.com/office/officeart/2005/8/layout/vList4"/>
    <dgm:cxn modelId="{B89D8F05-6475-41BA-944C-8832B1FEFBFE}" type="presParOf" srcId="{E1A7DD52-B6AE-49FE-9A36-D19B69CA8CFA}" destId="{28D3E365-2A64-414A-803A-91075119DA62}" srcOrd="2" destOrd="0" presId="urn:microsoft.com/office/officeart/2005/8/layout/vList4"/>
    <dgm:cxn modelId="{D99EE5AF-61CA-41FB-A646-13AFA8211B67}" type="presParOf" srcId="{E96379C4-21D5-4A21-8792-30B7448B1467}" destId="{7C70EBA9-3F6D-4340-9BAE-97B89F4A02E0}" srcOrd="13" destOrd="0" presId="urn:microsoft.com/office/officeart/2005/8/layout/vList4"/>
    <dgm:cxn modelId="{641E02AE-1E47-4485-A1F3-2BECC2F9E37E}" type="presParOf" srcId="{E96379C4-21D5-4A21-8792-30B7448B1467}" destId="{76BDD763-12CC-4975-9E6E-7696C25018B0}" srcOrd="14" destOrd="0" presId="urn:microsoft.com/office/officeart/2005/8/layout/vList4"/>
    <dgm:cxn modelId="{D35D70AE-A47E-4D18-A4AA-F87A02B670BC}" type="presParOf" srcId="{76BDD763-12CC-4975-9E6E-7696C25018B0}" destId="{F1D86FF2-001C-4986-8D5D-E204C3FCC4A6}" srcOrd="0" destOrd="0" presId="urn:microsoft.com/office/officeart/2005/8/layout/vList4"/>
    <dgm:cxn modelId="{69C73082-D5E0-478A-9D67-0211CDF5D12F}" type="presParOf" srcId="{76BDD763-12CC-4975-9E6E-7696C25018B0}" destId="{23734CBC-2929-4F61-BD2B-90AEAEEC3E60}" srcOrd="1" destOrd="0" presId="urn:microsoft.com/office/officeart/2005/8/layout/vList4"/>
    <dgm:cxn modelId="{7F719197-59A2-475E-A4C8-6BC8C304CA4B}" type="presParOf" srcId="{76BDD763-12CC-4975-9E6E-7696C25018B0}" destId="{F82C08DA-62AC-4292-B0E0-FA60CB39A4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6F6F29-A5AC-4691-B554-0705491CA8A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CBF18A-9AC5-446A-B251-E5B557006BA3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Outreach work is resource intense</a:t>
          </a:r>
        </a:p>
      </dgm:t>
    </dgm:pt>
    <dgm:pt modelId="{9C10F734-CAF4-4A66-987C-541AE7F7257B}" type="parTrans" cxnId="{41839E64-C90B-4AB7-B949-25841677A734}">
      <dgm:prSet/>
      <dgm:spPr/>
      <dgm:t>
        <a:bodyPr/>
        <a:lstStyle/>
        <a:p>
          <a:endParaRPr lang="en-US"/>
        </a:p>
      </dgm:t>
    </dgm:pt>
    <dgm:pt modelId="{24849A55-ACE1-4ECD-9A3C-0A12B2F1BB8D}" type="sibTrans" cxnId="{41839E64-C90B-4AB7-B949-25841677A734}">
      <dgm:prSet/>
      <dgm:spPr/>
      <dgm:t>
        <a:bodyPr/>
        <a:lstStyle/>
        <a:p>
          <a:endParaRPr lang="en-US"/>
        </a:p>
      </dgm:t>
    </dgm:pt>
    <dgm:pt modelId="{CE23819D-C20E-490E-9BE4-771F0B59CB86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County budget allocation for health</a:t>
          </a:r>
        </a:p>
      </dgm:t>
    </dgm:pt>
    <dgm:pt modelId="{EB19F2AD-4558-4891-A793-536BC7CCD292}" type="parTrans" cxnId="{9CF40139-B0DA-42F7-B47F-A5923A924C19}">
      <dgm:prSet/>
      <dgm:spPr/>
      <dgm:t>
        <a:bodyPr/>
        <a:lstStyle/>
        <a:p>
          <a:endParaRPr lang="en-US"/>
        </a:p>
      </dgm:t>
    </dgm:pt>
    <dgm:pt modelId="{C9E9FED6-BA05-48D8-9CDD-C2465BA8CA67}" type="sibTrans" cxnId="{9CF40139-B0DA-42F7-B47F-A5923A924C19}">
      <dgm:prSet/>
      <dgm:spPr/>
      <dgm:t>
        <a:bodyPr/>
        <a:lstStyle/>
        <a:p>
          <a:endParaRPr lang="en-US"/>
        </a:p>
      </dgm:t>
    </dgm:pt>
    <dgm:pt modelId="{C97A1F2F-5067-4E46-94AD-46BE1176D25E}">
      <dgm:prSet custT="1"/>
      <dgm:spPr/>
      <dgm:t>
        <a:bodyPr/>
        <a:lstStyle/>
        <a:p>
          <a:pPr rtl="0"/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staffing</a:t>
          </a:r>
        </a:p>
      </dgm:t>
    </dgm:pt>
    <dgm:pt modelId="{C40FC0A9-3164-4AD8-9900-A015FF6B1237}" type="parTrans" cxnId="{47D421F8-4428-40FF-9532-F6BF99C99B91}">
      <dgm:prSet/>
      <dgm:spPr/>
      <dgm:t>
        <a:bodyPr/>
        <a:lstStyle/>
        <a:p>
          <a:endParaRPr lang="en-US"/>
        </a:p>
      </dgm:t>
    </dgm:pt>
    <dgm:pt modelId="{8911B68A-C19D-4FA6-A340-32A3E3F26C78}" type="sibTrans" cxnId="{47D421F8-4428-40FF-9532-F6BF99C99B91}">
      <dgm:prSet/>
      <dgm:spPr/>
      <dgm:t>
        <a:bodyPr/>
        <a:lstStyle/>
        <a:p>
          <a:endParaRPr lang="en-US"/>
        </a:p>
      </dgm:t>
    </dgm:pt>
    <dgm:pt modelId="{6906EFF1-61BB-4908-BAB9-48EEE2D49084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Cultural beliefs that are a barrier to health seeking behavior </a:t>
          </a:r>
        </a:p>
      </dgm:t>
    </dgm:pt>
    <dgm:pt modelId="{6FB93A81-5703-42BF-A68E-B90F3ED20574}" type="parTrans" cxnId="{BCE8D2DF-EADE-45CF-83DB-542A26BD1EF5}">
      <dgm:prSet/>
      <dgm:spPr/>
      <dgm:t>
        <a:bodyPr/>
        <a:lstStyle/>
        <a:p>
          <a:endParaRPr lang="en-US"/>
        </a:p>
      </dgm:t>
    </dgm:pt>
    <dgm:pt modelId="{B3C65047-2EA6-4164-A343-2C12EEBFE430}" type="sibTrans" cxnId="{BCE8D2DF-EADE-45CF-83DB-542A26BD1EF5}">
      <dgm:prSet/>
      <dgm:spPr/>
      <dgm:t>
        <a:bodyPr/>
        <a:lstStyle/>
        <a:p>
          <a:endParaRPr lang="en-US"/>
        </a:p>
      </dgm:t>
    </dgm:pt>
    <dgm:pt modelId="{17C0F64F-C46E-4680-BEFE-6F55BD1EE11A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Heavy rainfall makes some roads impassable</a:t>
          </a:r>
        </a:p>
      </dgm:t>
    </dgm:pt>
    <dgm:pt modelId="{AED0519F-7857-4F65-A1A4-C0168BCA1238}" type="parTrans" cxnId="{87B891EE-1E43-4365-B40D-081DA79ABFA8}">
      <dgm:prSet/>
      <dgm:spPr/>
      <dgm:t>
        <a:bodyPr/>
        <a:lstStyle/>
        <a:p>
          <a:endParaRPr lang="en-US"/>
        </a:p>
      </dgm:t>
    </dgm:pt>
    <dgm:pt modelId="{3AA43B93-EF59-47EC-8785-CE3A5B13F64D}" type="sibTrans" cxnId="{87B891EE-1E43-4365-B40D-081DA79ABFA8}">
      <dgm:prSet/>
      <dgm:spPr/>
      <dgm:t>
        <a:bodyPr/>
        <a:lstStyle/>
        <a:p>
          <a:endParaRPr lang="en-US"/>
        </a:p>
      </dgm:t>
    </dgm:pt>
    <dgm:pt modelId="{5EA7DCC9-461E-49F4-88B7-0E05E79FC94B}">
      <dgm:prSet/>
      <dgm:spPr/>
      <dgm:t>
        <a:bodyPr/>
        <a:lstStyle/>
        <a:p>
          <a:endParaRPr lang="en-US" dirty="0"/>
        </a:p>
      </dgm:t>
    </dgm:pt>
    <dgm:pt modelId="{599C83AF-2C0D-4492-9CE0-62F1F47D71B6}" type="parTrans" cxnId="{2692317F-484C-4249-AE63-7D92BBA31021}">
      <dgm:prSet/>
      <dgm:spPr/>
      <dgm:t>
        <a:bodyPr/>
        <a:lstStyle/>
        <a:p>
          <a:endParaRPr lang="en-US"/>
        </a:p>
      </dgm:t>
    </dgm:pt>
    <dgm:pt modelId="{040B5328-99F6-40AD-865F-DE687E9C57EA}" type="sibTrans" cxnId="{2692317F-484C-4249-AE63-7D92BBA31021}">
      <dgm:prSet/>
      <dgm:spPr/>
      <dgm:t>
        <a:bodyPr/>
        <a:lstStyle/>
        <a:p>
          <a:endParaRPr lang="en-US"/>
        </a:p>
      </dgm:t>
    </dgm:pt>
    <dgm:pt modelId="{FCC0C651-F583-4063-B652-2BE74780DC4A}">
      <dgm:prSet/>
      <dgm:spPr/>
      <dgm:t>
        <a:bodyPr/>
        <a:lstStyle/>
        <a:p>
          <a:endParaRPr lang="en-US"/>
        </a:p>
      </dgm:t>
    </dgm:pt>
    <dgm:pt modelId="{EF2B89E3-D854-4EE6-A17D-7DA90ECDD7AF}" type="parTrans" cxnId="{BD47E61C-B8F1-42FB-B15C-589020157C9D}">
      <dgm:prSet/>
      <dgm:spPr/>
      <dgm:t>
        <a:bodyPr/>
        <a:lstStyle/>
        <a:p>
          <a:endParaRPr lang="en-US"/>
        </a:p>
      </dgm:t>
    </dgm:pt>
    <dgm:pt modelId="{DFFA812E-795B-4C8E-8ADA-912310EC65BF}" type="sibTrans" cxnId="{BD47E61C-B8F1-42FB-B15C-589020157C9D}">
      <dgm:prSet/>
      <dgm:spPr/>
      <dgm:t>
        <a:bodyPr/>
        <a:lstStyle/>
        <a:p>
          <a:endParaRPr lang="en-US"/>
        </a:p>
      </dgm:t>
    </dgm:pt>
    <dgm:pt modelId="{1D8DDD3C-A0C1-48D7-8D1D-D67EE5ACF037}">
      <dgm:prSet/>
      <dgm:spPr/>
      <dgm:t>
        <a:bodyPr/>
        <a:lstStyle/>
        <a:p>
          <a:endParaRPr lang="en-US" dirty="0"/>
        </a:p>
      </dgm:t>
    </dgm:pt>
    <dgm:pt modelId="{CA042B4C-BF93-4D9F-8C3A-D7DA25AE6527}" type="parTrans" cxnId="{21EC6089-46A5-4B95-BBAE-E41129580780}">
      <dgm:prSet/>
      <dgm:spPr/>
      <dgm:t>
        <a:bodyPr/>
        <a:lstStyle/>
        <a:p>
          <a:endParaRPr lang="en-US"/>
        </a:p>
      </dgm:t>
    </dgm:pt>
    <dgm:pt modelId="{5452D496-10C6-4336-BD8F-8142682AE87D}" type="sibTrans" cxnId="{21EC6089-46A5-4B95-BBAE-E41129580780}">
      <dgm:prSet/>
      <dgm:spPr/>
      <dgm:t>
        <a:bodyPr/>
        <a:lstStyle/>
        <a:p>
          <a:endParaRPr lang="en-US"/>
        </a:p>
      </dgm:t>
    </dgm:pt>
    <dgm:pt modelId="{0B02D39D-5202-4EC6-A934-92B26B16EEFC}" type="pres">
      <dgm:prSet presAssocID="{966F6F29-A5AC-4691-B554-0705491CA8AC}" presName="composite" presStyleCnt="0">
        <dgm:presLayoutVars>
          <dgm:chMax val="5"/>
          <dgm:dir/>
          <dgm:resizeHandles val="exact"/>
        </dgm:presLayoutVars>
      </dgm:prSet>
      <dgm:spPr/>
    </dgm:pt>
    <dgm:pt modelId="{6CCDDD14-260B-4635-9131-F5BF6D289AA2}" type="pres">
      <dgm:prSet presAssocID="{32CBF18A-9AC5-446A-B251-E5B557006BA3}" presName="circle1" presStyleLbl="lnNode1" presStyleIdx="0" presStyleCnt="5"/>
      <dgm:spPr/>
    </dgm:pt>
    <dgm:pt modelId="{824E4943-0FB4-4826-AFE2-D46C3C411E64}" type="pres">
      <dgm:prSet presAssocID="{32CBF18A-9AC5-446A-B251-E5B557006BA3}" presName="text1" presStyleLbl="revTx" presStyleIdx="0" presStyleCnt="5" custScaleX="128474">
        <dgm:presLayoutVars>
          <dgm:bulletEnabled val="1"/>
        </dgm:presLayoutVars>
      </dgm:prSet>
      <dgm:spPr/>
    </dgm:pt>
    <dgm:pt modelId="{B6B0DCDA-0D20-4793-A21E-CF8363C486ED}" type="pres">
      <dgm:prSet presAssocID="{32CBF18A-9AC5-446A-B251-E5B557006BA3}" presName="line1" presStyleLbl="callout" presStyleIdx="0" presStyleCnt="10"/>
      <dgm:spPr/>
    </dgm:pt>
    <dgm:pt modelId="{B3CE4331-B1F3-4A7C-977C-9A41367C6EC7}" type="pres">
      <dgm:prSet presAssocID="{32CBF18A-9AC5-446A-B251-E5B557006BA3}" presName="d1" presStyleLbl="callout" presStyleIdx="1" presStyleCnt="10"/>
      <dgm:spPr/>
    </dgm:pt>
    <dgm:pt modelId="{5BE22198-2B25-48E0-8EFE-2DE616AD2EAD}" type="pres">
      <dgm:prSet presAssocID="{CE23819D-C20E-490E-9BE4-771F0B59CB86}" presName="circle2" presStyleLbl="lnNode1" presStyleIdx="1" presStyleCnt="5"/>
      <dgm:spPr/>
    </dgm:pt>
    <dgm:pt modelId="{A92165B3-0291-484D-993B-7ED7CC5C8769}" type="pres">
      <dgm:prSet presAssocID="{CE23819D-C20E-490E-9BE4-771F0B59CB86}" presName="text2" presStyleLbl="revTx" presStyleIdx="1" presStyleCnt="5" custScaleX="175090" custLinFactNeighborX="29579" custLinFactNeighborY="-1102">
        <dgm:presLayoutVars>
          <dgm:bulletEnabled val="1"/>
        </dgm:presLayoutVars>
      </dgm:prSet>
      <dgm:spPr/>
    </dgm:pt>
    <dgm:pt modelId="{BDA0CFC5-876B-406E-9AA2-29CAD5010C80}" type="pres">
      <dgm:prSet presAssocID="{CE23819D-C20E-490E-9BE4-771F0B59CB86}" presName="line2" presStyleLbl="callout" presStyleIdx="2" presStyleCnt="10"/>
      <dgm:spPr/>
    </dgm:pt>
    <dgm:pt modelId="{D022846F-92F0-4712-9881-9EF60CCBED7B}" type="pres">
      <dgm:prSet presAssocID="{CE23819D-C20E-490E-9BE4-771F0B59CB86}" presName="d2" presStyleLbl="callout" presStyleIdx="3" presStyleCnt="10"/>
      <dgm:spPr/>
    </dgm:pt>
    <dgm:pt modelId="{AA645B70-7C9E-4604-A805-0CA0E1B941C8}" type="pres">
      <dgm:prSet presAssocID="{C97A1F2F-5067-4E46-94AD-46BE1176D25E}" presName="circle3" presStyleLbl="lnNode1" presStyleIdx="2" presStyleCnt="5"/>
      <dgm:spPr/>
    </dgm:pt>
    <dgm:pt modelId="{0D4C0090-1728-4D26-894F-FDFD30BE015C}" type="pres">
      <dgm:prSet presAssocID="{C97A1F2F-5067-4E46-94AD-46BE1176D25E}" presName="text3" presStyleLbl="revTx" presStyleIdx="2" presStyleCnt="5" custScaleX="139333" custLinFactNeighborX="17878" custLinFactNeighborY="-20421">
        <dgm:presLayoutVars>
          <dgm:bulletEnabled val="1"/>
        </dgm:presLayoutVars>
      </dgm:prSet>
      <dgm:spPr/>
    </dgm:pt>
    <dgm:pt modelId="{8B177C95-F6AB-4F01-9659-7FD44217B391}" type="pres">
      <dgm:prSet presAssocID="{C97A1F2F-5067-4E46-94AD-46BE1176D25E}" presName="line3" presStyleLbl="callout" presStyleIdx="4" presStyleCnt="10"/>
      <dgm:spPr/>
    </dgm:pt>
    <dgm:pt modelId="{F5EA77C6-C373-419C-82C8-0D8E8E185F8B}" type="pres">
      <dgm:prSet presAssocID="{C97A1F2F-5067-4E46-94AD-46BE1176D25E}" presName="d3" presStyleLbl="callout" presStyleIdx="5" presStyleCnt="10"/>
      <dgm:spPr/>
    </dgm:pt>
    <dgm:pt modelId="{775898E5-314C-49D4-B733-6419F99168F2}" type="pres">
      <dgm:prSet presAssocID="{6906EFF1-61BB-4908-BAB9-48EEE2D49084}" presName="circle4" presStyleLbl="lnNode1" presStyleIdx="3" presStyleCnt="5"/>
      <dgm:spPr/>
    </dgm:pt>
    <dgm:pt modelId="{1E1B1514-FD81-474B-817A-AE387ADA2756}" type="pres">
      <dgm:prSet presAssocID="{6906EFF1-61BB-4908-BAB9-48EEE2D49084}" presName="text4" presStyleLbl="revTx" presStyleIdx="3" presStyleCnt="5" custScaleX="158164" custLinFactNeighborX="24911" custLinFactNeighborY="-5066">
        <dgm:presLayoutVars>
          <dgm:bulletEnabled val="1"/>
        </dgm:presLayoutVars>
      </dgm:prSet>
      <dgm:spPr/>
    </dgm:pt>
    <dgm:pt modelId="{15B94BE7-D122-4813-85DB-5DE5AE72192E}" type="pres">
      <dgm:prSet presAssocID="{6906EFF1-61BB-4908-BAB9-48EEE2D49084}" presName="line4" presStyleLbl="callout" presStyleIdx="6" presStyleCnt="10"/>
      <dgm:spPr/>
    </dgm:pt>
    <dgm:pt modelId="{FC9CA9F1-99F3-434D-81A1-5EFE8B109336}" type="pres">
      <dgm:prSet presAssocID="{6906EFF1-61BB-4908-BAB9-48EEE2D49084}" presName="d4" presStyleLbl="callout" presStyleIdx="7" presStyleCnt="10"/>
      <dgm:spPr/>
    </dgm:pt>
    <dgm:pt modelId="{FA57DEBC-6972-451A-8F33-D67584BA26D7}" type="pres">
      <dgm:prSet presAssocID="{17C0F64F-C46E-4680-BEFE-6F55BD1EE11A}" presName="circle5" presStyleLbl="lnNode1" presStyleIdx="4" presStyleCnt="5"/>
      <dgm:spPr/>
    </dgm:pt>
    <dgm:pt modelId="{C60582A1-795B-4A21-8CBE-0B7339666CE4}" type="pres">
      <dgm:prSet presAssocID="{17C0F64F-C46E-4680-BEFE-6F55BD1EE11A}" presName="text5" presStyleLbl="revTx" presStyleIdx="4" presStyleCnt="5" custScaleX="166905" custLinFactNeighborX="34883" custLinFactNeighborY="24113">
        <dgm:presLayoutVars>
          <dgm:bulletEnabled val="1"/>
        </dgm:presLayoutVars>
      </dgm:prSet>
      <dgm:spPr/>
    </dgm:pt>
    <dgm:pt modelId="{96636989-F22F-4507-A1D1-80A0463401F6}" type="pres">
      <dgm:prSet presAssocID="{17C0F64F-C46E-4680-BEFE-6F55BD1EE11A}" presName="line5" presStyleLbl="callout" presStyleIdx="8" presStyleCnt="10"/>
      <dgm:spPr/>
    </dgm:pt>
    <dgm:pt modelId="{50187542-12CE-4800-9B3A-5C54D8713401}" type="pres">
      <dgm:prSet presAssocID="{17C0F64F-C46E-4680-BEFE-6F55BD1EE11A}" presName="d5" presStyleLbl="callout" presStyleIdx="9" presStyleCnt="10"/>
      <dgm:spPr/>
    </dgm:pt>
  </dgm:ptLst>
  <dgm:cxnLst>
    <dgm:cxn modelId="{BD47E61C-B8F1-42FB-B15C-589020157C9D}" srcId="{966F6F29-A5AC-4691-B554-0705491CA8AC}" destId="{FCC0C651-F583-4063-B652-2BE74780DC4A}" srcOrd="7" destOrd="0" parTransId="{EF2B89E3-D854-4EE6-A17D-7DA90ECDD7AF}" sibTransId="{DFFA812E-795B-4C8E-8ADA-912310EC65BF}"/>
    <dgm:cxn modelId="{DE18A826-A423-41FA-809B-A99667504E75}" type="presOf" srcId="{6906EFF1-61BB-4908-BAB9-48EEE2D49084}" destId="{1E1B1514-FD81-474B-817A-AE387ADA2756}" srcOrd="0" destOrd="0" presId="urn:microsoft.com/office/officeart/2005/8/layout/target1"/>
    <dgm:cxn modelId="{9CF40139-B0DA-42F7-B47F-A5923A924C19}" srcId="{966F6F29-A5AC-4691-B554-0705491CA8AC}" destId="{CE23819D-C20E-490E-9BE4-771F0B59CB86}" srcOrd="1" destOrd="0" parTransId="{EB19F2AD-4558-4891-A793-536BC7CCD292}" sibTransId="{C9E9FED6-BA05-48D8-9CDD-C2465BA8CA67}"/>
    <dgm:cxn modelId="{41839E64-C90B-4AB7-B949-25841677A734}" srcId="{966F6F29-A5AC-4691-B554-0705491CA8AC}" destId="{32CBF18A-9AC5-446A-B251-E5B557006BA3}" srcOrd="0" destOrd="0" parTransId="{9C10F734-CAF4-4A66-987C-541AE7F7257B}" sibTransId="{24849A55-ACE1-4ECD-9A3C-0A12B2F1BB8D}"/>
    <dgm:cxn modelId="{2692317F-484C-4249-AE63-7D92BBA31021}" srcId="{966F6F29-A5AC-4691-B554-0705491CA8AC}" destId="{5EA7DCC9-461E-49F4-88B7-0E05E79FC94B}" srcOrd="6" destOrd="0" parTransId="{599C83AF-2C0D-4492-9CE0-62F1F47D71B6}" sibTransId="{040B5328-99F6-40AD-865F-DE687E9C57EA}"/>
    <dgm:cxn modelId="{21EC6089-46A5-4B95-BBAE-E41129580780}" srcId="{966F6F29-A5AC-4691-B554-0705491CA8AC}" destId="{1D8DDD3C-A0C1-48D7-8D1D-D67EE5ACF037}" srcOrd="5" destOrd="0" parTransId="{CA042B4C-BF93-4D9F-8C3A-D7DA25AE6527}" sibTransId="{5452D496-10C6-4336-BD8F-8142682AE87D}"/>
    <dgm:cxn modelId="{AC62838B-791E-4D6D-959B-5BB0D0C0B305}" type="presOf" srcId="{17C0F64F-C46E-4680-BEFE-6F55BD1EE11A}" destId="{C60582A1-795B-4A21-8CBE-0B7339666CE4}" srcOrd="0" destOrd="0" presId="urn:microsoft.com/office/officeart/2005/8/layout/target1"/>
    <dgm:cxn modelId="{FC94D990-BC9B-4681-87C2-2B7A5678DBD0}" type="presOf" srcId="{C97A1F2F-5067-4E46-94AD-46BE1176D25E}" destId="{0D4C0090-1728-4D26-894F-FDFD30BE015C}" srcOrd="0" destOrd="0" presId="urn:microsoft.com/office/officeart/2005/8/layout/target1"/>
    <dgm:cxn modelId="{CA774D98-80CB-49AB-B3DB-A0C7FBF0658B}" type="presOf" srcId="{32CBF18A-9AC5-446A-B251-E5B557006BA3}" destId="{824E4943-0FB4-4826-AFE2-D46C3C411E64}" srcOrd="0" destOrd="0" presId="urn:microsoft.com/office/officeart/2005/8/layout/target1"/>
    <dgm:cxn modelId="{2727B6C2-BE18-42D4-9014-C12ABEA917C5}" type="presOf" srcId="{CE23819D-C20E-490E-9BE4-771F0B59CB86}" destId="{A92165B3-0291-484D-993B-7ED7CC5C8769}" srcOrd="0" destOrd="0" presId="urn:microsoft.com/office/officeart/2005/8/layout/target1"/>
    <dgm:cxn modelId="{A87FADDF-7715-400A-9D32-52EFE31885F1}" type="presOf" srcId="{966F6F29-A5AC-4691-B554-0705491CA8AC}" destId="{0B02D39D-5202-4EC6-A934-92B26B16EEFC}" srcOrd="0" destOrd="0" presId="urn:microsoft.com/office/officeart/2005/8/layout/target1"/>
    <dgm:cxn modelId="{BCE8D2DF-EADE-45CF-83DB-542A26BD1EF5}" srcId="{966F6F29-A5AC-4691-B554-0705491CA8AC}" destId="{6906EFF1-61BB-4908-BAB9-48EEE2D49084}" srcOrd="3" destOrd="0" parTransId="{6FB93A81-5703-42BF-A68E-B90F3ED20574}" sibTransId="{B3C65047-2EA6-4164-A343-2C12EEBFE430}"/>
    <dgm:cxn modelId="{87B891EE-1E43-4365-B40D-081DA79ABFA8}" srcId="{966F6F29-A5AC-4691-B554-0705491CA8AC}" destId="{17C0F64F-C46E-4680-BEFE-6F55BD1EE11A}" srcOrd="4" destOrd="0" parTransId="{AED0519F-7857-4F65-A1A4-C0168BCA1238}" sibTransId="{3AA43B93-EF59-47EC-8785-CE3A5B13F64D}"/>
    <dgm:cxn modelId="{47D421F8-4428-40FF-9532-F6BF99C99B91}" srcId="{966F6F29-A5AC-4691-B554-0705491CA8AC}" destId="{C97A1F2F-5067-4E46-94AD-46BE1176D25E}" srcOrd="2" destOrd="0" parTransId="{C40FC0A9-3164-4AD8-9900-A015FF6B1237}" sibTransId="{8911B68A-C19D-4FA6-A340-32A3E3F26C78}"/>
    <dgm:cxn modelId="{70B5D015-3C98-4AB0-B8D8-9DB8F4840EAC}" type="presParOf" srcId="{0B02D39D-5202-4EC6-A934-92B26B16EEFC}" destId="{6CCDDD14-260B-4635-9131-F5BF6D289AA2}" srcOrd="0" destOrd="0" presId="urn:microsoft.com/office/officeart/2005/8/layout/target1"/>
    <dgm:cxn modelId="{D7E1B4C2-3B71-495A-8529-AB0DE2E53928}" type="presParOf" srcId="{0B02D39D-5202-4EC6-A934-92B26B16EEFC}" destId="{824E4943-0FB4-4826-AFE2-D46C3C411E64}" srcOrd="1" destOrd="0" presId="urn:microsoft.com/office/officeart/2005/8/layout/target1"/>
    <dgm:cxn modelId="{BFEB8FBD-0CDD-4B89-B68C-D422A5DC4E29}" type="presParOf" srcId="{0B02D39D-5202-4EC6-A934-92B26B16EEFC}" destId="{B6B0DCDA-0D20-4793-A21E-CF8363C486ED}" srcOrd="2" destOrd="0" presId="urn:microsoft.com/office/officeart/2005/8/layout/target1"/>
    <dgm:cxn modelId="{19302198-09E0-4682-A14A-BA5F00B23891}" type="presParOf" srcId="{0B02D39D-5202-4EC6-A934-92B26B16EEFC}" destId="{B3CE4331-B1F3-4A7C-977C-9A41367C6EC7}" srcOrd="3" destOrd="0" presId="urn:microsoft.com/office/officeart/2005/8/layout/target1"/>
    <dgm:cxn modelId="{FD8F41ED-DFA1-4B27-A44C-DD8D5F70E2FC}" type="presParOf" srcId="{0B02D39D-5202-4EC6-A934-92B26B16EEFC}" destId="{5BE22198-2B25-48E0-8EFE-2DE616AD2EAD}" srcOrd="4" destOrd="0" presId="urn:microsoft.com/office/officeart/2005/8/layout/target1"/>
    <dgm:cxn modelId="{C0A21611-F078-4C34-96CC-5B8219304AD7}" type="presParOf" srcId="{0B02D39D-5202-4EC6-A934-92B26B16EEFC}" destId="{A92165B3-0291-484D-993B-7ED7CC5C8769}" srcOrd="5" destOrd="0" presId="urn:microsoft.com/office/officeart/2005/8/layout/target1"/>
    <dgm:cxn modelId="{6E90E4DF-915F-4B0C-8865-8D24BD983CFA}" type="presParOf" srcId="{0B02D39D-5202-4EC6-A934-92B26B16EEFC}" destId="{BDA0CFC5-876B-406E-9AA2-29CAD5010C80}" srcOrd="6" destOrd="0" presId="urn:microsoft.com/office/officeart/2005/8/layout/target1"/>
    <dgm:cxn modelId="{673DE842-D7E8-4F53-A618-EDFA49DDDB89}" type="presParOf" srcId="{0B02D39D-5202-4EC6-A934-92B26B16EEFC}" destId="{D022846F-92F0-4712-9881-9EF60CCBED7B}" srcOrd="7" destOrd="0" presId="urn:microsoft.com/office/officeart/2005/8/layout/target1"/>
    <dgm:cxn modelId="{729BFA1E-0142-497B-9C6C-7D5D61158963}" type="presParOf" srcId="{0B02D39D-5202-4EC6-A934-92B26B16EEFC}" destId="{AA645B70-7C9E-4604-A805-0CA0E1B941C8}" srcOrd="8" destOrd="0" presId="urn:microsoft.com/office/officeart/2005/8/layout/target1"/>
    <dgm:cxn modelId="{5353C957-8E4D-4B0E-A2C0-B085CFBCE9F7}" type="presParOf" srcId="{0B02D39D-5202-4EC6-A934-92B26B16EEFC}" destId="{0D4C0090-1728-4D26-894F-FDFD30BE015C}" srcOrd="9" destOrd="0" presId="urn:microsoft.com/office/officeart/2005/8/layout/target1"/>
    <dgm:cxn modelId="{9BEC4F75-08F3-4DFD-B8C1-FAF740172B4F}" type="presParOf" srcId="{0B02D39D-5202-4EC6-A934-92B26B16EEFC}" destId="{8B177C95-F6AB-4F01-9659-7FD44217B391}" srcOrd="10" destOrd="0" presId="urn:microsoft.com/office/officeart/2005/8/layout/target1"/>
    <dgm:cxn modelId="{D426BD54-F251-41C6-B480-EF95D4A89DCE}" type="presParOf" srcId="{0B02D39D-5202-4EC6-A934-92B26B16EEFC}" destId="{F5EA77C6-C373-419C-82C8-0D8E8E185F8B}" srcOrd="11" destOrd="0" presId="urn:microsoft.com/office/officeart/2005/8/layout/target1"/>
    <dgm:cxn modelId="{B0509D8C-7AC2-43F0-B288-C83D7CE2D237}" type="presParOf" srcId="{0B02D39D-5202-4EC6-A934-92B26B16EEFC}" destId="{775898E5-314C-49D4-B733-6419F99168F2}" srcOrd="12" destOrd="0" presId="urn:microsoft.com/office/officeart/2005/8/layout/target1"/>
    <dgm:cxn modelId="{12FD57BC-661C-4838-AB80-4404AD1E8B45}" type="presParOf" srcId="{0B02D39D-5202-4EC6-A934-92B26B16EEFC}" destId="{1E1B1514-FD81-474B-817A-AE387ADA2756}" srcOrd="13" destOrd="0" presId="urn:microsoft.com/office/officeart/2005/8/layout/target1"/>
    <dgm:cxn modelId="{1B01315C-724F-46CB-BE3F-76E60CD9FCEE}" type="presParOf" srcId="{0B02D39D-5202-4EC6-A934-92B26B16EEFC}" destId="{15B94BE7-D122-4813-85DB-5DE5AE72192E}" srcOrd="14" destOrd="0" presId="urn:microsoft.com/office/officeart/2005/8/layout/target1"/>
    <dgm:cxn modelId="{DF5BD398-4488-4E48-9F3D-92E417753E31}" type="presParOf" srcId="{0B02D39D-5202-4EC6-A934-92B26B16EEFC}" destId="{FC9CA9F1-99F3-434D-81A1-5EFE8B109336}" srcOrd="15" destOrd="0" presId="urn:microsoft.com/office/officeart/2005/8/layout/target1"/>
    <dgm:cxn modelId="{0CB4AB60-E765-45C7-94AB-91C02C642C62}" type="presParOf" srcId="{0B02D39D-5202-4EC6-A934-92B26B16EEFC}" destId="{FA57DEBC-6972-451A-8F33-D67584BA26D7}" srcOrd="16" destOrd="0" presId="urn:microsoft.com/office/officeart/2005/8/layout/target1"/>
    <dgm:cxn modelId="{7DA0D564-4C83-4E2C-AF54-158BE7E9A91B}" type="presParOf" srcId="{0B02D39D-5202-4EC6-A934-92B26B16EEFC}" destId="{C60582A1-795B-4A21-8CBE-0B7339666CE4}" srcOrd="17" destOrd="0" presId="urn:microsoft.com/office/officeart/2005/8/layout/target1"/>
    <dgm:cxn modelId="{B0A2E902-59B6-46AD-A165-C22D1DE8E658}" type="presParOf" srcId="{0B02D39D-5202-4EC6-A934-92B26B16EEFC}" destId="{96636989-F22F-4507-A1D1-80A0463401F6}" srcOrd="18" destOrd="0" presId="urn:microsoft.com/office/officeart/2005/8/layout/target1"/>
    <dgm:cxn modelId="{70F666AA-888F-462C-8D6C-BEFFC46EC2A1}" type="presParOf" srcId="{0B02D39D-5202-4EC6-A934-92B26B16EEFC}" destId="{50187542-12CE-4800-9B3A-5C54D8713401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C62330-51C0-44C5-9E9E-0FF6E6F2F79D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C4CF55-FF3D-4653-AE3F-23F47AE332B6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Working in liaison with the National, County government and community </a:t>
          </a:r>
        </a:p>
      </dgm:t>
    </dgm:pt>
    <dgm:pt modelId="{7EE7FAEB-FB8A-4748-AB51-86130B16C02F}" type="parTrans" cxnId="{FCEDD8FF-EDA3-47D7-8C93-3CBF1222447C}">
      <dgm:prSet/>
      <dgm:spPr/>
      <dgm:t>
        <a:bodyPr/>
        <a:lstStyle/>
        <a:p>
          <a:endParaRPr lang="en-US"/>
        </a:p>
      </dgm:t>
    </dgm:pt>
    <dgm:pt modelId="{FEC2124E-C5B1-49E2-B028-1D7F978A6DA8}" type="sibTrans" cxnId="{FCEDD8FF-EDA3-47D7-8C93-3CBF1222447C}">
      <dgm:prSet/>
      <dgm:spPr/>
      <dgm:t>
        <a:bodyPr/>
        <a:lstStyle/>
        <a:p>
          <a:endParaRPr lang="en-US"/>
        </a:p>
      </dgm:t>
    </dgm:pt>
    <dgm:pt modelId="{FB982711-4F83-4D82-B0D5-EFB05DC9B8BA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Adequate budget allocation for health and nutrition </a:t>
          </a:r>
        </a:p>
      </dgm:t>
    </dgm:pt>
    <dgm:pt modelId="{AB44CEE6-D9D6-4A87-AEFC-B82A693E8B68}" type="parTrans" cxnId="{44C7EA67-D3F6-4F18-B159-1263029DFDDF}">
      <dgm:prSet/>
      <dgm:spPr/>
      <dgm:t>
        <a:bodyPr/>
        <a:lstStyle/>
        <a:p>
          <a:endParaRPr lang="en-US"/>
        </a:p>
      </dgm:t>
    </dgm:pt>
    <dgm:pt modelId="{9119AA17-8EB8-476C-B0C3-BBC16FA3AC64}" type="sibTrans" cxnId="{44C7EA67-D3F6-4F18-B159-1263029DFDDF}">
      <dgm:prSet/>
      <dgm:spPr/>
      <dgm:t>
        <a:bodyPr/>
        <a:lstStyle/>
        <a:p>
          <a:endParaRPr lang="en-US"/>
        </a:p>
      </dgm:t>
    </dgm:pt>
    <dgm:pt modelId="{6BABA1E4-E767-4873-8AF0-B9C22F2B0736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Complementary SBCC interventions are essential</a:t>
          </a:r>
        </a:p>
      </dgm:t>
    </dgm:pt>
    <dgm:pt modelId="{8AFB74CB-9D6F-4B2E-AD74-727DF3282FA7}" type="parTrans" cxnId="{A32CA2D8-5FB2-4B9F-852A-51BC11B7DDE7}">
      <dgm:prSet/>
      <dgm:spPr/>
      <dgm:t>
        <a:bodyPr/>
        <a:lstStyle/>
        <a:p>
          <a:endParaRPr lang="en-US"/>
        </a:p>
      </dgm:t>
    </dgm:pt>
    <dgm:pt modelId="{C1F0EDCB-7534-44F6-AF12-0865F12932A8}" type="sibTrans" cxnId="{A32CA2D8-5FB2-4B9F-852A-51BC11B7DDE7}">
      <dgm:prSet/>
      <dgm:spPr/>
      <dgm:t>
        <a:bodyPr/>
        <a:lstStyle/>
        <a:p>
          <a:endParaRPr lang="en-US"/>
        </a:p>
      </dgm:t>
    </dgm:pt>
    <dgm:pt modelId="{9EE84319-4074-46D3-8F7A-61E9B9EE45C9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Increased GOK staffing &amp; CD</a:t>
          </a:r>
        </a:p>
      </dgm:t>
    </dgm:pt>
    <dgm:pt modelId="{ABDE36AF-C029-45A3-8D6F-91C058431FEE}" type="parTrans" cxnId="{244981E7-B1BE-4438-A513-657201D7C396}">
      <dgm:prSet/>
      <dgm:spPr/>
      <dgm:t>
        <a:bodyPr/>
        <a:lstStyle/>
        <a:p>
          <a:endParaRPr lang="en-US"/>
        </a:p>
      </dgm:t>
    </dgm:pt>
    <dgm:pt modelId="{1F7686ED-E5BD-458A-AED8-869E65FE0C1F}" type="sibTrans" cxnId="{244981E7-B1BE-4438-A513-657201D7C396}">
      <dgm:prSet/>
      <dgm:spPr/>
      <dgm:t>
        <a:bodyPr/>
        <a:lstStyle/>
        <a:p>
          <a:endParaRPr lang="en-US"/>
        </a:p>
      </dgm:t>
    </dgm:pt>
    <dgm:pt modelId="{37254796-DA76-40B9-8D9B-68E3870C8F44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Operationalization of static H/F</a:t>
          </a:r>
        </a:p>
      </dgm:t>
    </dgm:pt>
    <dgm:pt modelId="{2953AC58-5336-400C-A666-00B3B9917EBF}" type="parTrans" cxnId="{9ECC7D7B-16C4-42EB-8582-0095B9019799}">
      <dgm:prSet/>
      <dgm:spPr/>
      <dgm:t>
        <a:bodyPr/>
        <a:lstStyle/>
        <a:p>
          <a:endParaRPr lang="en-US"/>
        </a:p>
      </dgm:t>
    </dgm:pt>
    <dgm:pt modelId="{A84F9187-CD87-4C14-89A5-1DA7AA23B13D}" type="sibTrans" cxnId="{9ECC7D7B-16C4-42EB-8582-0095B9019799}">
      <dgm:prSet/>
      <dgm:spPr/>
      <dgm:t>
        <a:bodyPr/>
        <a:lstStyle/>
        <a:p>
          <a:endParaRPr lang="en-US"/>
        </a:p>
      </dgm:t>
    </dgm:pt>
    <dgm:pt modelId="{7D1A800D-C98A-4CC4-AA24-A151F583F5D2}" type="pres">
      <dgm:prSet presAssocID="{1BC62330-51C0-44C5-9E9E-0FF6E6F2F79D}" presName="arrowDiagram" presStyleCnt="0">
        <dgm:presLayoutVars>
          <dgm:chMax val="5"/>
          <dgm:dir/>
          <dgm:resizeHandles val="exact"/>
        </dgm:presLayoutVars>
      </dgm:prSet>
      <dgm:spPr/>
    </dgm:pt>
    <dgm:pt modelId="{C74ACA6F-360E-447F-BDEB-CD990D1686C5}" type="pres">
      <dgm:prSet presAssocID="{1BC62330-51C0-44C5-9E9E-0FF6E6F2F79D}" presName="arrow" presStyleLbl="bgShp" presStyleIdx="0" presStyleCnt="1" custLinFactNeighborY="-18695"/>
      <dgm:spPr/>
    </dgm:pt>
    <dgm:pt modelId="{D115A734-4620-42D0-8461-A850CB066927}" type="pres">
      <dgm:prSet presAssocID="{1BC62330-51C0-44C5-9E9E-0FF6E6F2F79D}" presName="arrowDiagram5" presStyleCnt="0"/>
      <dgm:spPr/>
    </dgm:pt>
    <dgm:pt modelId="{861EF7B9-CF7C-4864-AD80-ADBCC649EA8C}" type="pres">
      <dgm:prSet presAssocID="{7CC4CF55-FF3D-4653-AE3F-23F47AE332B6}" presName="bullet5a" presStyleLbl="node1" presStyleIdx="0" presStyleCnt="5"/>
      <dgm:spPr/>
    </dgm:pt>
    <dgm:pt modelId="{91193305-CF87-4104-9BDA-4326E568336D}" type="pres">
      <dgm:prSet presAssocID="{7CC4CF55-FF3D-4653-AE3F-23F47AE332B6}" presName="textBox5a" presStyleLbl="revTx" presStyleIdx="0" presStyleCnt="5" custScaleX="210387" custScaleY="92644" custLinFactNeighborX="-49503" custLinFactNeighborY="3678">
        <dgm:presLayoutVars>
          <dgm:bulletEnabled val="1"/>
        </dgm:presLayoutVars>
      </dgm:prSet>
      <dgm:spPr/>
    </dgm:pt>
    <dgm:pt modelId="{65927404-F28F-49BE-B36D-8413AEE7CD5B}" type="pres">
      <dgm:prSet presAssocID="{FB982711-4F83-4D82-B0D5-EFB05DC9B8BA}" presName="bullet5b" presStyleLbl="node1" presStyleIdx="1" presStyleCnt="5"/>
      <dgm:spPr/>
    </dgm:pt>
    <dgm:pt modelId="{1FF91946-3AA1-4AE0-91AD-C9B89FEFB0FD}" type="pres">
      <dgm:prSet presAssocID="{FB982711-4F83-4D82-B0D5-EFB05DC9B8BA}" presName="textBox5b" presStyleLbl="revTx" presStyleIdx="1" presStyleCnt="5">
        <dgm:presLayoutVars>
          <dgm:bulletEnabled val="1"/>
        </dgm:presLayoutVars>
      </dgm:prSet>
      <dgm:spPr/>
    </dgm:pt>
    <dgm:pt modelId="{683F2A32-B091-4B3F-9573-2C1EE49EC474}" type="pres">
      <dgm:prSet presAssocID="{9EE84319-4074-46D3-8F7A-61E9B9EE45C9}" presName="bullet5c" presStyleLbl="node1" presStyleIdx="2" presStyleCnt="5"/>
      <dgm:spPr/>
    </dgm:pt>
    <dgm:pt modelId="{E56EE3EB-E928-47F9-ACA0-36E2619FBE39}" type="pres">
      <dgm:prSet presAssocID="{9EE84319-4074-46D3-8F7A-61E9B9EE45C9}" presName="textBox5c" presStyleLbl="revTx" presStyleIdx="2" presStyleCnt="5">
        <dgm:presLayoutVars>
          <dgm:bulletEnabled val="1"/>
        </dgm:presLayoutVars>
      </dgm:prSet>
      <dgm:spPr/>
    </dgm:pt>
    <dgm:pt modelId="{3AE6BD10-AE30-4E53-B0DB-0AC39F7D4E83}" type="pres">
      <dgm:prSet presAssocID="{37254796-DA76-40B9-8D9B-68E3870C8F44}" presName="bullet5d" presStyleLbl="node1" presStyleIdx="3" presStyleCnt="5"/>
      <dgm:spPr/>
    </dgm:pt>
    <dgm:pt modelId="{11E3AADD-F240-4FFD-9DD7-B4BEAE4BCF05}" type="pres">
      <dgm:prSet presAssocID="{37254796-DA76-40B9-8D9B-68E3870C8F44}" presName="textBox5d" presStyleLbl="revTx" presStyleIdx="3" presStyleCnt="5">
        <dgm:presLayoutVars>
          <dgm:bulletEnabled val="1"/>
        </dgm:presLayoutVars>
      </dgm:prSet>
      <dgm:spPr/>
    </dgm:pt>
    <dgm:pt modelId="{A85D7A5B-5D5C-4B9A-9451-7B15A3F03EC7}" type="pres">
      <dgm:prSet presAssocID="{6BABA1E4-E767-4873-8AF0-B9C22F2B0736}" presName="bullet5e" presStyleLbl="node1" presStyleIdx="4" presStyleCnt="5"/>
      <dgm:spPr/>
    </dgm:pt>
    <dgm:pt modelId="{AB37D0B3-A39B-446B-8375-00566D392AB7}" type="pres">
      <dgm:prSet presAssocID="{6BABA1E4-E767-4873-8AF0-B9C22F2B073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6778DF00-D78B-456C-9F35-3AD8C0B6A9BE}" type="presOf" srcId="{9EE84319-4074-46D3-8F7A-61E9B9EE45C9}" destId="{E56EE3EB-E928-47F9-ACA0-36E2619FBE39}" srcOrd="0" destOrd="0" presId="urn:microsoft.com/office/officeart/2005/8/layout/arrow2"/>
    <dgm:cxn modelId="{6B14D540-5CB1-448B-A64C-160E2C104831}" type="presOf" srcId="{7CC4CF55-FF3D-4653-AE3F-23F47AE332B6}" destId="{91193305-CF87-4104-9BDA-4326E568336D}" srcOrd="0" destOrd="0" presId="urn:microsoft.com/office/officeart/2005/8/layout/arrow2"/>
    <dgm:cxn modelId="{44C7EA67-D3F6-4F18-B159-1263029DFDDF}" srcId="{1BC62330-51C0-44C5-9E9E-0FF6E6F2F79D}" destId="{FB982711-4F83-4D82-B0D5-EFB05DC9B8BA}" srcOrd="1" destOrd="0" parTransId="{AB44CEE6-D9D6-4A87-AEFC-B82A693E8B68}" sibTransId="{9119AA17-8EB8-476C-B0C3-BBC16FA3AC64}"/>
    <dgm:cxn modelId="{EA394858-4347-4656-A4F8-8B67557AF21B}" type="presOf" srcId="{1BC62330-51C0-44C5-9E9E-0FF6E6F2F79D}" destId="{7D1A800D-C98A-4CC4-AA24-A151F583F5D2}" srcOrd="0" destOrd="0" presId="urn:microsoft.com/office/officeart/2005/8/layout/arrow2"/>
    <dgm:cxn modelId="{9ECC7D7B-16C4-42EB-8582-0095B9019799}" srcId="{1BC62330-51C0-44C5-9E9E-0FF6E6F2F79D}" destId="{37254796-DA76-40B9-8D9B-68E3870C8F44}" srcOrd="3" destOrd="0" parTransId="{2953AC58-5336-400C-A666-00B3B9917EBF}" sibTransId="{A84F9187-CD87-4C14-89A5-1DA7AA23B13D}"/>
    <dgm:cxn modelId="{5D25B7CD-16FE-4ABF-AAC2-0225F8900D41}" type="presOf" srcId="{FB982711-4F83-4D82-B0D5-EFB05DC9B8BA}" destId="{1FF91946-3AA1-4AE0-91AD-C9B89FEFB0FD}" srcOrd="0" destOrd="0" presId="urn:microsoft.com/office/officeart/2005/8/layout/arrow2"/>
    <dgm:cxn modelId="{A32CA2D8-5FB2-4B9F-852A-51BC11B7DDE7}" srcId="{1BC62330-51C0-44C5-9E9E-0FF6E6F2F79D}" destId="{6BABA1E4-E767-4873-8AF0-B9C22F2B0736}" srcOrd="4" destOrd="0" parTransId="{8AFB74CB-9D6F-4B2E-AD74-727DF3282FA7}" sibTransId="{C1F0EDCB-7534-44F6-AF12-0865F12932A8}"/>
    <dgm:cxn modelId="{DD179AE3-3C8D-45DB-90D1-ECFA36E52C46}" type="presOf" srcId="{37254796-DA76-40B9-8D9B-68E3870C8F44}" destId="{11E3AADD-F240-4FFD-9DD7-B4BEAE4BCF05}" srcOrd="0" destOrd="0" presId="urn:microsoft.com/office/officeart/2005/8/layout/arrow2"/>
    <dgm:cxn modelId="{244981E7-B1BE-4438-A513-657201D7C396}" srcId="{1BC62330-51C0-44C5-9E9E-0FF6E6F2F79D}" destId="{9EE84319-4074-46D3-8F7A-61E9B9EE45C9}" srcOrd="2" destOrd="0" parTransId="{ABDE36AF-C029-45A3-8D6F-91C058431FEE}" sibTransId="{1F7686ED-E5BD-458A-AED8-869E65FE0C1F}"/>
    <dgm:cxn modelId="{B30996F0-9A0B-4C49-9B35-916B6BDC637F}" type="presOf" srcId="{6BABA1E4-E767-4873-8AF0-B9C22F2B0736}" destId="{AB37D0B3-A39B-446B-8375-00566D392AB7}" srcOrd="0" destOrd="0" presId="urn:microsoft.com/office/officeart/2005/8/layout/arrow2"/>
    <dgm:cxn modelId="{FCEDD8FF-EDA3-47D7-8C93-3CBF1222447C}" srcId="{1BC62330-51C0-44C5-9E9E-0FF6E6F2F79D}" destId="{7CC4CF55-FF3D-4653-AE3F-23F47AE332B6}" srcOrd="0" destOrd="0" parTransId="{7EE7FAEB-FB8A-4748-AB51-86130B16C02F}" sibTransId="{FEC2124E-C5B1-49E2-B028-1D7F978A6DA8}"/>
    <dgm:cxn modelId="{0F96F5D1-AB49-44F6-A592-4F3EFC56BFBC}" type="presParOf" srcId="{7D1A800D-C98A-4CC4-AA24-A151F583F5D2}" destId="{C74ACA6F-360E-447F-BDEB-CD990D1686C5}" srcOrd="0" destOrd="0" presId="urn:microsoft.com/office/officeart/2005/8/layout/arrow2"/>
    <dgm:cxn modelId="{F8672076-D937-4C00-8863-121FEBF6765E}" type="presParOf" srcId="{7D1A800D-C98A-4CC4-AA24-A151F583F5D2}" destId="{D115A734-4620-42D0-8461-A850CB066927}" srcOrd="1" destOrd="0" presId="urn:microsoft.com/office/officeart/2005/8/layout/arrow2"/>
    <dgm:cxn modelId="{E95F6566-D4E2-491F-B6F3-07EBA059D33A}" type="presParOf" srcId="{D115A734-4620-42D0-8461-A850CB066927}" destId="{861EF7B9-CF7C-4864-AD80-ADBCC649EA8C}" srcOrd="0" destOrd="0" presId="urn:microsoft.com/office/officeart/2005/8/layout/arrow2"/>
    <dgm:cxn modelId="{FE99BB65-13E6-41D1-A92D-CBF283EB120A}" type="presParOf" srcId="{D115A734-4620-42D0-8461-A850CB066927}" destId="{91193305-CF87-4104-9BDA-4326E568336D}" srcOrd="1" destOrd="0" presId="urn:microsoft.com/office/officeart/2005/8/layout/arrow2"/>
    <dgm:cxn modelId="{94DEA0EA-7114-4FB8-81F6-5CF26492A204}" type="presParOf" srcId="{D115A734-4620-42D0-8461-A850CB066927}" destId="{65927404-F28F-49BE-B36D-8413AEE7CD5B}" srcOrd="2" destOrd="0" presId="urn:microsoft.com/office/officeart/2005/8/layout/arrow2"/>
    <dgm:cxn modelId="{D3973CB3-72B4-4E94-A129-76FF58CA8F83}" type="presParOf" srcId="{D115A734-4620-42D0-8461-A850CB066927}" destId="{1FF91946-3AA1-4AE0-91AD-C9B89FEFB0FD}" srcOrd="3" destOrd="0" presId="urn:microsoft.com/office/officeart/2005/8/layout/arrow2"/>
    <dgm:cxn modelId="{5034FE53-2006-4812-B75E-0FE57A63BF6A}" type="presParOf" srcId="{D115A734-4620-42D0-8461-A850CB066927}" destId="{683F2A32-B091-4B3F-9573-2C1EE49EC474}" srcOrd="4" destOrd="0" presId="urn:microsoft.com/office/officeart/2005/8/layout/arrow2"/>
    <dgm:cxn modelId="{87B807C7-C40E-4475-9E1F-2A27171B4AB2}" type="presParOf" srcId="{D115A734-4620-42D0-8461-A850CB066927}" destId="{E56EE3EB-E928-47F9-ACA0-36E2619FBE39}" srcOrd="5" destOrd="0" presId="urn:microsoft.com/office/officeart/2005/8/layout/arrow2"/>
    <dgm:cxn modelId="{45133B98-660D-4955-BBD7-51584A30055B}" type="presParOf" srcId="{D115A734-4620-42D0-8461-A850CB066927}" destId="{3AE6BD10-AE30-4E53-B0DB-0AC39F7D4E83}" srcOrd="6" destOrd="0" presId="urn:microsoft.com/office/officeart/2005/8/layout/arrow2"/>
    <dgm:cxn modelId="{BB8C9F09-9EA6-40EF-85B2-6F1C4D0C788E}" type="presParOf" srcId="{D115A734-4620-42D0-8461-A850CB066927}" destId="{11E3AADD-F240-4FFD-9DD7-B4BEAE4BCF05}" srcOrd="7" destOrd="0" presId="urn:microsoft.com/office/officeart/2005/8/layout/arrow2"/>
    <dgm:cxn modelId="{C120CC60-BA5B-4420-ACCA-2EBF970257B7}" type="presParOf" srcId="{D115A734-4620-42D0-8461-A850CB066927}" destId="{A85D7A5B-5D5C-4B9A-9451-7B15A3F03EC7}" srcOrd="8" destOrd="0" presId="urn:microsoft.com/office/officeart/2005/8/layout/arrow2"/>
    <dgm:cxn modelId="{50196C3C-DF90-4E86-9775-DD9C17D9F404}" type="presParOf" srcId="{D115A734-4620-42D0-8461-A850CB066927}" destId="{AB37D0B3-A39B-446B-8375-00566D392AB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FE8B5-3836-4271-B01D-7365E80EE270}">
      <dsp:nvSpPr>
        <dsp:cNvPr id="0" name=""/>
        <dsp:cNvSpPr/>
      </dsp:nvSpPr>
      <dsp:spPr>
        <a:xfrm>
          <a:off x="0" y="0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1418-7BEC-4AC8-A2CF-213C4A929D3C}">
      <dsp:nvSpPr>
        <dsp:cNvPr id="0" name=""/>
        <dsp:cNvSpPr/>
      </dsp:nvSpPr>
      <dsp:spPr>
        <a:xfrm>
          <a:off x="2438400" y="0"/>
          <a:ext cx="64007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Background of Marsabit County</a:t>
          </a:r>
        </a:p>
      </dsp:txBody>
      <dsp:txXfrm>
        <a:off x="2438400" y="0"/>
        <a:ext cx="6400799" cy="487679"/>
      </dsp:txXfrm>
    </dsp:sp>
    <dsp:sp modelId="{5E1E7106-49FD-4B55-BDAB-C2BA9AFB29E0}">
      <dsp:nvSpPr>
        <dsp:cNvPr id="0" name=""/>
        <dsp:cNvSpPr/>
      </dsp:nvSpPr>
      <dsp:spPr>
        <a:xfrm>
          <a:off x="365759" y="487679"/>
          <a:ext cx="4145280" cy="414528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40199-14EB-4707-9A47-84344AAF7666}">
      <dsp:nvSpPr>
        <dsp:cNvPr id="0" name=""/>
        <dsp:cNvSpPr/>
      </dsp:nvSpPr>
      <dsp:spPr>
        <a:xfrm>
          <a:off x="2438400" y="487679"/>
          <a:ext cx="6400799" cy="4145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Brief of Integrated health and nutrition outreaches</a:t>
          </a:r>
        </a:p>
      </dsp:txBody>
      <dsp:txXfrm>
        <a:off x="2438400" y="487679"/>
        <a:ext cx="6400799" cy="487679"/>
      </dsp:txXfrm>
    </dsp:sp>
    <dsp:sp modelId="{A86F602E-41C5-4D41-AF95-F6A8F054F955}">
      <dsp:nvSpPr>
        <dsp:cNvPr id="0" name=""/>
        <dsp:cNvSpPr/>
      </dsp:nvSpPr>
      <dsp:spPr>
        <a:xfrm>
          <a:off x="731519" y="975358"/>
          <a:ext cx="3413761" cy="34137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F5A8-C7ED-4741-ADE4-211F8E87442E}">
      <dsp:nvSpPr>
        <dsp:cNvPr id="0" name=""/>
        <dsp:cNvSpPr/>
      </dsp:nvSpPr>
      <dsp:spPr>
        <a:xfrm>
          <a:off x="2438400" y="975358"/>
          <a:ext cx="6400799" cy="3413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Outreach sites prioritization</a:t>
          </a:r>
        </a:p>
      </dsp:txBody>
      <dsp:txXfrm>
        <a:off x="2438400" y="975358"/>
        <a:ext cx="6400799" cy="487679"/>
      </dsp:txXfrm>
    </dsp:sp>
    <dsp:sp modelId="{86B5CEAB-34CC-4523-918F-A0C4FC7B1227}">
      <dsp:nvSpPr>
        <dsp:cNvPr id="0" name=""/>
        <dsp:cNvSpPr/>
      </dsp:nvSpPr>
      <dsp:spPr>
        <a:xfrm>
          <a:off x="1097278" y="1463037"/>
          <a:ext cx="2682242" cy="26822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A5396-A7BA-471A-890F-7BBA9960566B}">
      <dsp:nvSpPr>
        <dsp:cNvPr id="0" name=""/>
        <dsp:cNvSpPr/>
      </dsp:nvSpPr>
      <dsp:spPr>
        <a:xfrm>
          <a:off x="2438400" y="1463037"/>
          <a:ext cx="6400799" cy="26822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Roles of stakeholders</a:t>
          </a:r>
        </a:p>
      </dsp:txBody>
      <dsp:txXfrm>
        <a:off x="2438400" y="1463037"/>
        <a:ext cx="6400799" cy="487684"/>
      </dsp:txXfrm>
    </dsp:sp>
    <dsp:sp modelId="{BCD22455-60E5-4D92-8617-235F5644EAF8}">
      <dsp:nvSpPr>
        <dsp:cNvPr id="0" name=""/>
        <dsp:cNvSpPr/>
      </dsp:nvSpPr>
      <dsp:spPr>
        <a:xfrm>
          <a:off x="1463041" y="1950722"/>
          <a:ext cx="1950717" cy="195071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07E86-3E49-492B-A882-A3AD1B48A8A4}">
      <dsp:nvSpPr>
        <dsp:cNvPr id="0" name=""/>
        <dsp:cNvSpPr/>
      </dsp:nvSpPr>
      <dsp:spPr>
        <a:xfrm>
          <a:off x="2438400" y="1950722"/>
          <a:ext cx="6400799" cy="1950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How?</a:t>
          </a:r>
        </a:p>
      </dsp:txBody>
      <dsp:txXfrm>
        <a:off x="2438400" y="1950722"/>
        <a:ext cx="6400799" cy="487679"/>
      </dsp:txXfrm>
    </dsp:sp>
    <dsp:sp modelId="{6EA05412-26A1-4067-AE68-45DBB8267EFE}">
      <dsp:nvSpPr>
        <dsp:cNvPr id="0" name=""/>
        <dsp:cNvSpPr/>
      </dsp:nvSpPr>
      <dsp:spPr>
        <a:xfrm>
          <a:off x="18288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2B2F6-F043-488E-A35A-5EB926BE0D82}">
      <dsp:nvSpPr>
        <dsp:cNvPr id="0" name=""/>
        <dsp:cNvSpPr/>
      </dsp:nvSpPr>
      <dsp:spPr>
        <a:xfrm>
          <a:off x="2438400" y="2438401"/>
          <a:ext cx="6400799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Services offered in an outreach site</a:t>
          </a:r>
        </a:p>
      </dsp:txBody>
      <dsp:txXfrm>
        <a:off x="2438400" y="2438401"/>
        <a:ext cx="6400799" cy="487679"/>
      </dsp:txXfrm>
    </dsp:sp>
    <dsp:sp modelId="{E6FA5FB2-E6B1-41C0-AA9E-E84B695C30EF}">
      <dsp:nvSpPr>
        <dsp:cNvPr id="0" name=""/>
        <dsp:cNvSpPr/>
      </dsp:nvSpPr>
      <dsp:spPr>
        <a:xfrm>
          <a:off x="2194560" y="2926080"/>
          <a:ext cx="487679" cy="4876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7EF4A-E89D-47C2-BA69-7B641517130A}">
      <dsp:nvSpPr>
        <dsp:cNvPr id="0" name=""/>
        <dsp:cNvSpPr/>
      </dsp:nvSpPr>
      <dsp:spPr>
        <a:xfrm>
          <a:off x="2438400" y="2926080"/>
          <a:ext cx="6400799" cy="487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Factors contributing to success, Challenges &amp; Recommendations</a:t>
          </a:r>
        </a:p>
      </dsp:txBody>
      <dsp:txXfrm>
        <a:off x="2438400" y="2926080"/>
        <a:ext cx="6400799" cy="487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BCA2-D111-4F12-A551-80B789693A80}">
      <dsp:nvSpPr>
        <dsp:cNvPr id="0" name=""/>
        <dsp:cNvSpPr/>
      </dsp:nvSpPr>
      <dsp:spPr>
        <a:xfrm>
          <a:off x="0" y="605040"/>
          <a:ext cx="89281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144B1-0871-4BA9-964B-D4C6C40E2496}">
      <dsp:nvSpPr>
        <dsp:cNvPr id="0" name=""/>
        <dsp:cNvSpPr/>
      </dsp:nvSpPr>
      <dsp:spPr>
        <a:xfrm>
          <a:off x="446405" y="58920"/>
          <a:ext cx="6249670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Priority 1</a:t>
          </a:r>
        </a:p>
      </dsp:txBody>
      <dsp:txXfrm>
        <a:off x="499724" y="112239"/>
        <a:ext cx="6143032" cy="985602"/>
      </dsp:txXfrm>
    </dsp:sp>
    <dsp:sp modelId="{17FCC06D-F3E5-4AA1-8C4D-5E4608A4E758}">
      <dsp:nvSpPr>
        <dsp:cNvPr id="0" name=""/>
        <dsp:cNvSpPr/>
      </dsp:nvSpPr>
      <dsp:spPr>
        <a:xfrm>
          <a:off x="0" y="2283360"/>
          <a:ext cx="89281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04E0C-4A30-4C22-97F3-CC091EB0E086}">
      <dsp:nvSpPr>
        <dsp:cNvPr id="0" name=""/>
        <dsp:cNvSpPr/>
      </dsp:nvSpPr>
      <dsp:spPr>
        <a:xfrm>
          <a:off x="446405" y="1737240"/>
          <a:ext cx="6249670" cy="10922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Priority 2</a:t>
          </a:r>
        </a:p>
      </dsp:txBody>
      <dsp:txXfrm>
        <a:off x="499724" y="1790559"/>
        <a:ext cx="6143032" cy="985602"/>
      </dsp:txXfrm>
    </dsp:sp>
    <dsp:sp modelId="{CFDCDD43-6C33-41A1-ACC0-D709923A4334}">
      <dsp:nvSpPr>
        <dsp:cNvPr id="0" name=""/>
        <dsp:cNvSpPr/>
      </dsp:nvSpPr>
      <dsp:spPr>
        <a:xfrm>
          <a:off x="0" y="3961680"/>
          <a:ext cx="89281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E5147-914B-4D31-A7AF-D972480950F7}">
      <dsp:nvSpPr>
        <dsp:cNvPr id="0" name=""/>
        <dsp:cNvSpPr/>
      </dsp:nvSpPr>
      <dsp:spPr>
        <a:xfrm>
          <a:off x="446405" y="3415560"/>
          <a:ext cx="6249670" cy="10922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Priority 3</a:t>
          </a:r>
        </a:p>
      </dsp:txBody>
      <dsp:txXfrm>
        <a:off x="499724" y="3468879"/>
        <a:ext cx="614303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65E9-8E99-40D1-A5E5-294435BEBA31}">
      <dsp:nvSpPr>
        <dsp:cNvPr id="0" name=""/>
        <dsp:cNvSpPr/>
      </dsp:nvSpPr>
      <dsp:spPr>
        <a:xfrm rot="5400000">
          <a:off x="-437005" y="562197"/>
          <a:ext cx="2913369" cy="20393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GOK</a:t>
          </a:r>
        </a:p>
      </dsp:txBody>
      <dsp:txXfrm rot="-5400000">
        <a:off x="1" y="1144870"/>
        <a:ext cx="2039358" cy="874011"/>
      </dsp:txXfrm>
    </dsp:sp>
    <dsp:sp modelId="{0BE9E58F-EA45-4877-873A-F36C8D0A4DB7}">
      <dsp:nvSpPr>
        <dsp:cNvPr id="0" name=""/>
        <dsp:cNvSpPr/>
      </dsp:nvSpPr>
      <dsp:spPr>
        <a:xfrm rot="5400000">
          <a:off x="4386427" y="-2336614"/>
          <a:ext cx="2123167" cy="6817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The government of Kenya (GOK) through the department of health provides </a:t>
          </a:r>
          <a:r>
            <a:rPr lang="en-US" sz="2400" b="1" kern="1200" dirty="0"/>
            <a:t>technical personnel</a:t>
          </a:r>
          <a:r>
            <a:rPr lang="en-US" sz="2400" kern="1200" dirty="0"/>
            <a:t>, </a:t>
          </a:r>
          <a:r>
            <a:rPr lang="en-US" sz="2400" b="1" kern="1200" dirty="0"/>
            <a:t>anthropometric equipment, therapeutic and supplementary foods, supplements, dewormers, vaccines and essential medicines </a:t>
          </a:r>
          <a:r>
            <a:rPr lang="en-US" sz="2400" kern="1200" dirty="0"/>
            <a:t>for treatment of minor ailments</a:t>
          </a:r>
        </a:p>
      </dsp:txBody>
      <dsp:txXfrm rot="-5400000">
        <a:off x="2039359" y="114098"/>
        <a:ext cx="6713660" cy="1915879"/>
      </dsp:txXfrm>
    </dsp:sp>
    <dsp:sp modelId="{5E672800-85BD-4426-A4AE-2DCDE6E94D8F}">
      <dsp:nvSpPr>
        <dsp:cNvPr id="0" name=""/>
        <dsp:cNvSpPr/>
      </dsp:nvSpPr>
      <dsp:spPr>
        <a:xfrm rot="5400000">
          <a:off x="-437005" y="3201195"/>
          <a:ext cx="2913369" cy="2039358"/>
        </a:xfrm>
        <a:prstGeom prst="chevron">
          <a:avLst/>
        </a:prstGeom>
        <a:solidFill>
          <a:srgbClr val="AEBC3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FH Kenya</a:t>
          </a:r>
        </a:p>
      </dsp:txBody>
      <dsp:txXfrm rot="-5400000">
        <a:off x="1" y="3783868"/>
        <a:ext cx="2039358" cy="874011"/>
      </dsp:txXfrm>
    </dsp:sp>
    <dsp:sp modelId="{85A19163-73B6-41BB-BA4D-35542F8FFA2C}">
      <dsp:nvSpPr>
        <dsp:cNvPr id="0" name=""/>
        <dsp:cNvSpPr/>
      </dsp:nvSpPr>
      <dsp:spPr>
        <a:xfrm rot="5400000">
          <a:off x="4501165" y="302382"/>
          <a:ext cx="1893690" cy="6817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FH Kenya partners with the local government by </a:t>
          </a:r>
          <a:r>
            <a:rPr lang="en-US" sz="2400" b="1" kern="1200" dirty="0"/>
            <a:t>providing logistical and technical support</a:t>
          </a:r>
          <a:r>
            <a:rPr lang="en-US" sz="2400" kern="1200" dirty="0"/>
            <a:t> needed to reach the remote places</a:t>
          </a:r>
        </a:p>
      </dsp:txBody>
      <dsp:txXfrm rot="-5400000">
        <a:off x="2039358" y="2856631"/>
        <a:ext cx="6724862" cy="1708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BA343-314A-4C1B-8A69-F2E80E3FDFD3}">
      <dsp:nvSpPr>
        <dsp:cNvPr id="0" name=""/>
        <dsp:cNvSpPr/>
      </dsp:nvSpPr>
      <dsp:spPr>
        <a:xfrm>
          <a:off x="3354045" y="1359653"/>
          <a:ext cx="1741808" cy="174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8746C9-8C17-472F-954A-651BE094D698}">
      <dsp:nvSpPr>
        <dsp:cNvPr id="0" name=""/>
        <dsp:cNvSpPr/>
      </dsp:nvSpPr>
      <dsp:spPr>
        <a:xfrm>
          <a:off x="3227038" y="0"/>
          <a:ext cx="1995822" cy="10680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Screening and management of malnutrition</a:t>
          </a:r>
        </a:p>
      </dsp:txBody>
      <dsp:txXfrm>
        <a:off x="3227038" y="0"/>
        <a:ext cx="1995822" cy="1068070"/>
      </dsp:txXfrm>
    </dsp:sp>
    <dsp:sp modelId="{81D112B5-8D26-4E15-A7EB-836F46EDFDA9}">
      <dsp:nvSpPr>
        <dsp:cNvPr id="0" name=""/>
        <dsp:cNvSpPr/>
      </dsp:nvSpPr>
      <dsp:spPr>
        <a:xfrm>
          <a:off x="3864976" y="1605309"/>
          <a:ext cx="1741808" cy="1742022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6D9633-7392-4409-8521-1C8AFE1E4594}">
      <dsp:nvSpPr>
        <dsp:cNvPr id="0" name=""/>
        <dsp:cNvSpPr/>
      </dsp:nvSpPr>
      <dsp:spPr>
        <a:xfrm>
          <a:off x="5657668" y="304805"/>
          <a:ext cx="1886959" cy="1174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Diagnosis and treatment of common and minor ailments </a:t>
          </a:r>
        </a:p>
      </dsp:txBody>
      <dsp:txXfrm>
        <a:off x="5657668" y="304805"/>
        <a:ext cx="1886959" cy="1174877"/>
      </dsp:txXfrm>
    </dsp:sp>
    <dsp:sp modelId="{70947823-71B6-4616-8656-5E0059651EDC}">
      <dsp:nvSpPr>
        <dsp:cNvPr id="0" name=""/>
        <dsp:cNvSpPr/>
      </dsp:nvSpPr>
      <dsp:spPr>
        <a:xfrm>
          <a:off x="3990531" y="2158035"/>
          <a:ext cx="1741808" cy="1742022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3B83D6-B13D-4B90-AF2A-062697D6E0ED}">
      <dsp:nvSpPr>
        <dsp:cNvPr id="0" name=""/>
        <dsp:cNvSpPr/>
      </dsp:nvSpPr>
      <dsp:spPr>
        <a:xfrm>
          <a:off x="5698573" y="1905000"/>
          <a:ext cx="2378446" cy="12549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Vitamin A supplementation for children 6-59 months </a:t>
          </a:r>
        </a:p>
      </dsp:txBody>
      <dsp:txXfrm>
        <a:off x="5698573" y="1905000"/>
        <a:ext cx="2378446" cy="1254982"/>
      </dsp:txXfrm>
    </dsp:sp>
    <dsp:sp modelId="{16B283A1-D313-4B85-BFE5-8F3D7E834E71}">
      <dsp:nvSpPr>
        <dsp:cNvPr id="0" name=""/>
        <dsp:cNvSpPr/>
      </dsp:nvSpPr>
      <dsp:spPr>
        <a:xfrm>
          <a:off x="3637089" y="2601284"/>
          <a:ext cx="1741808" cy="174202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C1F602-328B-4E92-8541-0A80D352ED62}">
      <dsp:nvSpPr>
        <dsp:cNvPr id="0" name=""/>
        <dsp:cNvSpPr/>
      </dsp:nvSpPr>
      <dsp:spPr>
        <a:xfrm>
          <a:off x="5164551" y="3733800"/>
          <a:ext cx="2931803" cy="11481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IFAS supplementation for ANC women </a:t>
          </a:r>
          <a:b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Routine Vaccination </a:t>
          </a:r>
        </a:p>
      </dsp:txBody>
      <dsp:txXfrm>
        <a:off x="5164551" y="3733800"/>
        <a:ext cx="2931803" cy="1148175"/>
      </dsp:txXfrm>
    </dsp:sp>
    <dsp:sp modelId="{165DE147-36D8-4B78-8F61-7689D066778D}">
      <dsp:nvSpPr>
        <dsp:cNvPr id="0" name=""/>
        <dsp:cNvSpPr/>
      </dsp:nvSpPr>
      <dsp:spPr>
        <a:xfrm>
          <a:off x="3071001" y="2601284"/>
          <a:ext cx="1741808" cy="1742022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76793C-1144-4362-BFB2-8663106529F8}">
      <dsp:nvSpPr>
        <dsp:cNvPr id="0" name=""/>
        <dsp:cNvSpPr/>
      </dsp:nvSpPr>
      <dsp:spPr>
        <a:xfrm>
          <a:off x="1060276" y="3659191"/>
          <a:ext cx="1995822" cy="11481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Deworming for children 12-59 months </a:t>
          </a:r>
        </a:p>
      </dsp:txBody>
      <dsp:txXfrm>
        <a:off x="1060276" y="3659191"/>
        <a:ext cx="1995822" cy="1148175"/>
      </dsp:txXfrm>
    </dsp:sp>
    <dsp:sp modelId="{C3682146-46A0-471B-A01D-3976AF02721C}">
      <dsp:nvSpPr>
        <dsp:cNvPr id="0" name=""/>
        <dsp:cNvSpPr/>
      </dsp:nvSpPr>
      <dsp:spPr>
        <a:xfrm>
          <a:off x="2717559" y="2158035"/>
          <a:ext cx="1741808" cy="1742022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652CB2-03E6-46C4-B792-29428141FE60}">
      <dsp:nvSpPr>
        <dsp:cNvPr id="0" name=""/>
        <dsp:cNvSpPr/>
      </dsp:nvSpPr>
      <dsp:spPr>
        <a:xfrm>
          <a:off x="0" y="1906581"/>
          <a:ext cx="1850671" cy="12549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Provider initiated testing and counselling </a:t>
          </a:r>
        </a:p>
      </dsp:txBody>
      <dsp:txXfrm>
        <a:off x="0" y="1906581"/>
        <a:ext cx="1850671" cy="1254982"/>
      </dsp:txXfrm>
    </dsp:sp>
    <dsp:sp modelId="{156C4649-BDD3-41B9-A756-F6540F43E3DE}">
      <dsp:nvSpPr>
        <dsp:cNvPr id="0" name=""/>
        <dsp:cNvSpPr/>
      </dsp:nvSpPr>
      <dsp:spPr>
        <a:xfrm>
          <a:off x="2843115" y="1605309"/>
          <a:ext cx="1741808" cy="174202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503FC3-D30D-47F1-8737-7B5AB1F4F611}">
      <dsp:nvSpPr>
        <dsp:cNvPr id="0" name=""/>
        <dsp:cNvSpPr/>
      </dsp:nvSpPr>
      <dsp:spPr>
        <a:xfrm>
          <a:off x="907875" y="534987"/>
          <a:ext cx="1886959" cy="1174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RH services including FP, ANC </a:t>
          </a:r>
        </a:p>
      </dsp:txBody>
      <dsp:txXfrm>
        <a:off x="907875" y="534987"/>
        <a:ext cx="1886959" cy="1174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D308-5DB6-41DB-B1E1-9332B4A68EBE}">
      <dsp:nvSpPr>
        <dsp:cNvPr id="0" name=""/>
        <dsp:cNvSpPr/>
      </dsp:nvSpPr>
      <dsp:spPr>
        <a:xfrm>
          <a:off x="0" y="0"/>
          <a:ext cx="8785225" cy="7047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Ownership, Commitment and leadership by the MOH-GOK in planning and execution of activities</a:t>
          </a:r>
        </a:p>
      </dsp:txBody>
      <dsp:txXfrm>
        <a:off x="1827524" y="0"/>
        <a:ext cx="6957700" cy="704795"/>
      </dsp:txXfrm>
    </dsp:sp>
    <dsp:sp modelId="{67CE365E-BE3C-47E6-849B-7F224D68AC2C}">
      <dsp:nvSpPr>
        <dsp:cNvPr id="0" name=""/>
        <dsp:cNvSpPr/>
      </dsp:nvSpPr>
      <dsp:spPr>
        <a:xfrm>
          <a:off x="70479" y="70479"/>
          <a:ext cx="1757045" cy="56383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F8997-5C4A-463E-9317-2B741FC9C1C8}">
      <dsp:nvSpPr>
        <dsp:cNvPr id="0" name=""/>
        <dsp:cNvSpPr/>
      </dsp:nvSpPr>
      <dsp:spPr>
        <a:xfrm>
          <a:off x="0" y="775274"/>
          <a:ext cx="8785225" cy="704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 allocation and prioritization of outreaches in the County budgets</a:t>
          </a:r>
        </a:p>
      </dsp:txBody>
      <dsp:txXfrm>
        <a:off x="1827524" y="775274"/>
        <a:ext cx="6957700" cy="704795"/>
      </dsp:txXfrm>
    </dsp:sp>
    <dsp:sp modelId="{6F36123E-FFCF-4938-AFD3-3B73342E30B9}">
      <dsp:nvSpPr>
        <dsp:cNvPr id="0" name=""/>
        <dsp:cNvSpPr/>
      </dsp:nvSpPr>
      <dsp:spPr>
        <a:xfrm>
          <a:off x="70479" y="845754"/>
          <a:ext cx="1757045" cy="56383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887EF-138F-4E20-9245-295D19316ABB}">
      <dsp:nvSpPr>
        <dsp:cNvPr id="0" name=""/>
        <dsp:cNvSpPr/>
      </dsp:nvSpPr>
      <dsp:spPr>
        <a:xfrm>
          <a:off x="0" y="1550549"/>
          <a:ext cx="8785225" cy="7047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and active participation of sub county health management committee (SCHMT) in supervision</a:t>
          </a:r>
        </a:p>
      </dsp:txBody>
      <dsp:txXfrm>
        <a:off x="1827524" y="1550549"/>
        <a:ext cx="6957700" cy="704795"/>
      </dsp:txXfrm>
    </dsp:sp>
    <dsp:sp modelId="{5D53D49C-456E-4C1F-BF5E-D1A78CFE8D7E}">
      <dsp:nvSpPr>
        <dsp:cNvPr id="0" name=""/>
        <dsp:cNvSpPr/>
      </dsp:nvSpPr>
      <dsp:spPr>
        <a:xfrm>
          <a:off x="70479" y="1621028"/>
          <a:ext cx="1757045" cy="56383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55FDF-3DB7-4CB7-BFD8-20AE0F8FE7A9}">
      <dsp:nvSpPr>
        <dsp:cNvPr id="0" name=""/>
        <dsp:cNvSpPr/>
      </dsp:nvSpPr>
      <dsp:spPr>
        <a:xfrm>
          <a:off x="0" y="2325824"/>
          <a:ext cx="8785225" cy="7047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adequate health workers and CHVs</a:t>
          </a:r>
        </a:p>
      </dsp:txBody>
      <dsp:txXfrm>
        <a:off x="1827524" y="2325824"/>
        <a:ext cx="6957700" cy="704795"/>
      </dsp:txXfrm>
    </dsp:sp>
    <dsp:sp modelId="{209DD633-6569-49C9-8832-DB4DACA64137}">
      <dsp:nvSpPr>
        <dsp:cNvPr id="0" name=""/>
        <dsp:cNvSpPr/>
      </dsp:nvSpPr>
      <dsp:spPr>
        <a:xfrm>
          <a:off x="70479" y="2396303"/>
          <a:ext cx="1757045" cy="56383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3E192-23E4-4E95-91C9-74BE36121F3A}">
      <dsp:nvSpPr>
        <dsp:cNvPr id="0" name=""/>
        <dsp:cNvSpPr/>
      </dsp:nvSpPr>
      <dsp:spPr>
        <a:xfrm>
          <a:off x="0" y="3101098"/>
          <a:ext cx="8785225" cy="7047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adequate nutrition commodities, anthropometric equipment, drugs and treatment equipment’s and reporting tools</a:t>
          </a:r>
        </a:p>
      </dsp:txBody>
      <dsp:txXfrm>
        <a:off x="1827524" y="3101098"/>
        <a:ext cx="6957700" cy="704795"/>
      </dsp:txXfrm>
    </dsp:sp>
    <dsp:sp modelId="{B221E6EF-9EDA-4561-9FBF-83E06994506F}">
      <dsp:nvSpPr>
        <dsp:cNvPr id="0" name=""/>
        <dsp:cNvSpPr/>
      </dsp:nvSpPr>
      <dsp:spPr>
        <a:xfrm>
          <a:off x="70479" y="3171578"/>
          <a:ext cx="1757045" cy="563836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23673-CA21-4C20-897F-7E3359EBB809}">
      <dsp:nvSpPr>
        <dsp:cNvPr id="0" name=""/>
        <dsp:cNvSpPr/>
      </dsp:nvSpPr>
      <dsp:spPr>
        <a:xfrm>
          <a:off x="0" y="3876373"/>
          <a:ext cx="8785225" cy="7047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Excellent community mobilization</a:t>
          </a:r>
        </a:p>
      </dsp:txBody>
      <dsp:txXfrm>
        <a:off x="1827524" y="3876373"/>
        <a:ext cx="6957700" cy="704795"/>
      </dsp:txXfrm>
    </dsp:sp>
    <dsp:sp modelId="{8B477387-EEC2-401A-B5DB-D4313F21C8A1}">
      <dsp:nvSpPr>
        <dsp:cNvPr id="0" name=""/>
        <dsp:cNvSpPr/>
      </dsp:nvSpPr>
      <dsp:spPr>
        <a:xfrm>
          <a:off x="70479" y="3946853"/>
          <a:ext cx="1757045" cy="56383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1B051-BF58-4F6F-ABCA-DBF3A26A16B3}">
      <dsp:nvSpPr>
        <dsp:cNvPr id="0" name=""/>
        <dsp:cNvSpPr/>
      </dsp:nvSpPr>
      <dsp:spPr>
        <a:xfrm>
          <a:off x="0" y="4651648"/>
          <a:ext cx="8785225" cy="704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Improved health seeking behavior</a:t>
          </a:r>
        </a:p>
      </dsp:txBody>
      <dsp:txXfrm>
        <a:off x="1827524" y="4651648"/>
        <a:ext cx="6957700" cy="704795"/>
      </dsp:txXfrm>
    </dsp:sp>
    <dsp:sp modelId="{953C423A-EAC9-4222-A1A1-134A7E81185E}">
      <dsp:nvSpPr>
        <dsp:cNvPr id="0" name=""/>
        <dsp:cNvSpPr/>
      </dsp:nvSpPr>
      <dsp:spPr>
        <a:xfrm>
          <a:off x="70479" y="4722127"/>
          <a:ext cx="1757045" cy="56383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86FF2-001C-4986-8D5D-E204C3FCC4A6}">
      <dsp:nvSpPr>
        <dsp:cNvPr id="0" name=""/>
        <dsp:cNvSpPr/>
      </dsp:nvSpPr>
      <dsp:spPr>
        <a:xfrm>
          <a:off x="0" y="5426923"/>
          <a:ext cx="8785225" cy="7047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Male and elderly involvement </a:t>
          </a:r>
        </a:p>
      </dsp:txBody>
      <dsp:txXfrm>
        <a:off x="1827524" y="5426923"/>
        <a:ext cx="6957700" cy="704795"/>
      </dsp:txXfrm>
    </dsp:sp>
    <dsp:sp modelId="{23734CBC-2929-4F61-BD2B-90AEAEEC3E60}">
      <dsp:nvSpPr>
        <dsp:cNvPr id="0" name=""/>
        <dsp:cNvSpPr/>
      </dsp:nvSpPr>
      <dsp:spPr>
        <a:xfrm>
          <a:off x="70479" y="5497402"/>
          <a:ext cx="1757045" cy="56383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DEBC-6972-451A-8F33-D67584BA26D7}">
      <dsp:nvSpPr>
        <dsp:cNvPr id="0" name=""/>
        <dsp:cNvSpPr/>
      </dsp:nvSpPr>
      <dsp:spPr>
        <a:xfrm>
          <a:off x="917008" y="1078864"/>
          <a:ext cx="3709987" cy="370998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898E5-314C-49D4-B733-6419F99168F2}">
      <dsp:nvSpPr>
        <dsp:cNvPr id="0" name=""/>
        <dsp:cNvSpPr/>
      </dsp:nvSpPr>
      <dsp:spPr>
        <a:xfrm>
          <a:off x="1329126" y="1490982"/>
          <a:ext cx="2885751" cy="288575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45B70-7C9E-4604-A805-0CA0E1B941C8}">
      <dsp:nvSpPr>
        <dsp:cNvPr id="0" name=""/>
        <dsp:cNvSpPr/>
      </dsp:nvSpPr>
      <dsp:spPr>
        <a:xfrm>
          <a:off x="1741244" y="1903099"/>
          <a:ext cx="2061516" cy="206151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22198-2B25-48E0-8EFE-2DE616AD2EAD}">
      <dsp:nvSpPr>
        <dsp:cNvPr id="0" name=""/>
        <dsp:cNvSpPr/>
      </dsp:nvSpPr>
      <dsp:spPr>
        <a:xfrm>
          <a:off x="2153671" y="2315526"/>
          <a:ext cx="1236662" cy="123666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DDD14-260B-4635-9131-F5BF6D289AA2}">
      <dsp:nvSpPr>
        <dsp:cNvPr id="0" name=""/>
        <dsp:cNvSpPr/>
      </dsp:nvSpPr>
      <dsp:spPr>
        <a:xfrm>
          <a:off x="2565788" y="2727644"/>
          <a:ext cx="412426" cy="4124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E4943-0FB4-4826-AFE2-D46C3C411E64}">
      <dsp:nvSpPr>
        <dsp:cNvPr id="0" name=""/>
        <dsp:cNvSpPr/>
      </dsp:nvSpPr>
      <dsp:spPr>
        <a:xfrm>
          <a:off x="4981231" y="157798"/>
          <a:ext cx="2383184" cy="6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Outreach work is resource intense</a:t>
          </a:r>
        </a:p>
      </dsp:txBody>
      <dsp:txXfrm>
        <a:off x="4981231" y="157798"/>
        <a:ext cx="2383184" cy="654936"/>
      </dsp:txXfrm>
    </dsp:sp>
    <dsp:sp modelId="{B6B0DCDA-0D20-4793-A21E-CF8363C486ED}">
      <dsp:nvSpPr>
        <dsp:cNvPr id="0" name=""/>
        <dsp:cNvSpPr/>
      </dsp:nvSpPr>
      <dsp:spPr>
        <a:xfrm>
          <a:off x="4781578" y="485266"/>
          <a:ext cx="4637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E4331-B1F3-4A7C-977C-9A41367C6EC7}">
      <dsp:nvSpPr>
        <dsp:cNvPr id="0" name=""/>
        <dsp:cNvSpPr/>
      </dsp:nvSpPr>
      <dsp:spPr>
        <a:xfrm rot="5400000">
          <a:off x="2550948" y="706319"/>
          <a:ext cx="2448591" cy="200648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165B3-0291-484D-993B-7ED7CC5C8769}">
      <dsp:nvSpPr>
        <dsp:cNvPr id="0" name=""/>
        <dsp:cNvSpPr/>
      </dsp:nvSpPr>
      <dsp:spPr>
        <a:xfrm>
          <a:off x="5097558" y="843111"/>
          <a:ext cx="3247908" cy="6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County budget allocation for health</a:t>
          </a:r>
        </a:p>
      </dsp:txBody>
      <dsp:txXfrm>
        <a:off x="5097558" y="843111"/>
        <a:ext cx="3247908" cy="654936"/>
      </dsp:txXfrm>
    </dsp:sp>
    <dsp:sp modelId="{BDA0CFC5-876B-406E-9AA2-29CAD5010C80}">
      <dsp:nvSpPr>
        <dsp:cNvPr id="0" name=""/>
        <dsp:cNvSpPr/>
      </dsp:nvSpPr>
      <dsp:spPr>
        <a:xfrm>
          <a:off x="4781578" y="1177797"/>
          <a:ext cx="4637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2846F-92F0-4712-9881-9EF60CCBED7B}">
      <dsp:nvSpPr>
        <dsp:cNvPr id="0" name=""/>
        <dsp:cNvSpPr/>
      </dsp:nvSpPr>
      <dsp:spPr>
        <a:xfrm rot="5400000">
          <a:off x="2910755" y="1346230"/>
          <a:ext cx="2038761" cy="170041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C0090-1728-4D26-894F-FDFD30BE015C}">
      <dsp:nvSpPr>
        <dsp:cNvPr id="0" name=""/>
        <dsp:cNvSpPr/>
      </dsp:nvSpPr>
      <dsp:spPr>
        <a:xfrm>
          <a:off x="5212150" y="1409115"/>
          <a:ext cx="2584618" cy="6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staffing</a:t>
          </a:r>
        </a:p>
      </dsp:txBody>
      <dsp:txXfrm>
        <a:off x="5212150" y="1409115"/>
        <a:ext cx="2584618" cy="654936"/>
      </dsp:txXfrm>
    </dsp:sp>
    <dsp:sp modelId="{8B177C95-F6AB-4F01-9659-7FD44217B391}">
      <dsp:nvSpPr>
        <dsp:cNvPr id="0" name=""/>
        <dsp:cNvSpPr/>
      </dsp:nvSpPr>
      <dsp:spPr>
        <a:xfrm>
          <a:off x="4781578" y="1870328"/>
          <a:ext cx="4637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A77C6-C373-419C-82C8-0D8E8E185F8B}">
      <dsp:nvSpPr>
        <dsp:cNvPr id="0" name=""/>
        <dsp:cNvSpPr/>
      </dsp:nvSpPr>
      <dsp:spPr>
        <a:xfrm rot="5400000">
          <a:off x="3263575" y="1959986"/>
          <a:ext cx="1607661" cy="1428345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B1514-FD81-474B-817A-AE387ADA2756}">
      <dsp:nvSpPr>
        <dsp:cNvPr id="0" name=""/>
        <dsp:cNvSpPr/>
      </dsp:nvSpPr>
      <dsp:spPr>
        <a:xfrm>
          <a:off x="5167955" y="2187372"/>
          <a:ext cx="2933932" cy="6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Cultural beliefs that are a barrier to health seeking behavior </a:t>
          </a:r>
        </a:p>
      </dsp:txBody>
      <dsp:txXfrm>
        <a:off x="5167955" y="2187372"/>
        <a:ext cx="2933932" cy="654936"/>
      </dsp:txXfrm>
    </dsp:sp>
    <dsp:sp modelId="{15B94BE7-D122-4813-85DB-5DE5AE72192E}">
      <dsp:nvSpPr>
        <dsp:cNvPr id="0" name=""/>
        <dsp:cNvSpPr/>
      </dsp:nvSpPr>
      <dsp:spPr>
        <a:xfrm>
          <a:off x="4781578" y="2548019"/>
          <a:ext cx="4637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CA9F1-99F3-434D-81A1-5EFE8B109336}">
      <dsp:nvSpPr>
        <dsp:cNvPr id="0" name=""/>
        <dsp:cNvSpPr/>
      </dsp:nvSpPr>
      <dsp:spPr>
        <a:xfrm rot="5400000">
          <a:off x="3614787" y="2607997"/>
          <a:ext cx="1226769" cy="110681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582A1-795B-4A21-8CBE-0B7339666CE4}">
      <dsp:nvSpPr>
        <dsp:cNvPr id="0" name=""/>
        <dsp:cNvSpPr/>
      </dsp:nvSpPr>
      <dsp:spPr>
        <a:xfrm>
          <a:off x="5271862" y="3036380"/>
          <a:ext cx="3096077" cy="6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Heavy rainfall makes some roads impassable</a:t>
          </a:r>
        </a:p>
      </dsp:txBody>
      <dsp:txXfrm>
        <a:off x="5271862" y="3036380"/>
        <a:ext cx="3096077" cy="654936"/>
      </dsp:txXfrm>
    </dsp:sp>
    <dsp:sp modelId="{96636989-F22F-4507-A1D1-80A0463401F6}">
      <dsp:nvSpPr>
        <dsp:cNvPr id="0" name=""/>
        <dsp:cNvSpPr/>
      </dsp:nvSpPr>
      <dsp:spPr>
        <a:xfrm>
          <a:off x="4781578" y="3205923"/>
          <a:ext cx="4637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87542-12CE-4800-9B3A-5C54D8713401}">
      <dsp:nvSpPr>
        <dsp:cNvPr id="0" name=""/>
        <dsp:cNvSpPr/>
      </dsp:nvSpPr>
      <dsp:spPr>
        <a:xfrm rot="5400000">
          <a:off x="3946831" y="3236840"/>
          <a:ext cx="865663" cy="80383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ACA6F-360E-447F-BDEB-CD990D1686C5}">
      <dsp:nvSpPr>
        <dsp:cNvPr id="0" name=""/>
        <dsp:cNvSpPr/>
      </dsp:nvSpPr>
      <dsp:spPr>
        <a:xfrm>
          <a:off x="381990" y="0"/>
          <a:ext cx="8021244" cy="50132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EF7B9-CF7C-4864-AD80-ADBCC649EA8C}">
      <dsp:nvSpPr>
        <dsp:cNvPr id="0" name=""/>
        <dsp:cNvSpPr/>
      </dsp:nvSpPr>
      <dsp:spPr>
        <a:xfrm>
          <a:off x="1172082" y="3727873"/>
          <a:ext cx="184488" cy="18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93305-CF87-4104-9BDA-4326E568336D}">
      <dsp:nvSpPr>
        <dsp:cNvPr id="0" name=""/>
        <dsp:cNvSpPr/>
      </dsp:nvSpPr>
      <dsp:spPr>
        <a:xfrm>
          <a:off x="164193" y="3907886"/>
          <a:ext cx="2210710" cy="1105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57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Working in liaison with the National, County government and community </a:t>
          </a:r>
        </a:p>
      </dsp:txBody>
      <dsp:txXfrm>
        <a:off x="164193" y="3907886"/>
        <a:ext cx="2210710" cy="1105391"/>
      </dsp:txXfrm>
    </dsp:sp>
    <dsp:sp modelId="{65927404-F28F-49BE-B36D-8413AEE7CD5B}">
      <dsp:nvSpPr>
        <dsp:cNvPr id="0" name=""/>
        <dsp:cNvSpPr/>
      </dsp:nvSpPr>
      <dsp:spPr>
        <a:xfrm>
          <a:off x="2170727" y="2768332"/>
          <a:ext cx="288764" cy="288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91946-3AA1-4AE0-91AD-C9B89FEFB0FD}">
      <dsp:nvSpPr>
        <dsp:cNvPr id="0" name=""/>
        <dsp:cNvSpPr/>
      </dsp:nvSpPr>
      <dsp:spPr>
        <a:xfrm>
          <a:off x="2315110" y="2912714"/>
          <a:ext cx="1331526" cy="210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010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Adequate budget allocation for health and nutrition </a:t>
          </a:r>
        </a:p>
      </dsp:txBody>
      <dsp:txXfrm>
        <a:off x="2315110" y="2912714"/>
        <a:ext cx="1331526" cy="2100563"/>
      </dsp:txXfrm>
    </dsp:sp>
    <dsp:sp modelId="{683F2A32-B091-4B3F-9573-2C1EE49EC474}">
      <dsp:nvSpPr>
        <dsp:cNvPr id="0" name=""/>
        <dsp:cNvSpPr/>
      </dsp:nvSpPr>
      <dsp:spPr>
        <a:xfrm>
          <a:off x="3454126" y="2003305"/>
          <a:ext cx="385019" cy="385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EE3EB-E928-47F9-ACA0-36E2619FBE39}">
      <dsp:nvSpPr>
        <dsp:cNvPr id="0" name=""/>
        <dsp:cNvSpPr/>
      </dsp:nvSpPr>
      <dsp:spPr>
        <a:xfrm>
          <a:off x="3646636" y="2195815"/>
          <a:ext cx="1548100" cy="281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014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Increased GOK staffing &amp; CD</a:t>
          </a:r>
        </a:p>
      </dsp:txBody>
      <dsp:txXfrm>
        <a:off x="3646636" y="2195815"/>
        <a:ext cx="1548100" cy="2817462"/>
      </dsp:txXfrm>
    </dsp:sp>
    <dsp:sp modelId="{3AE6BD10-AE30-4E53-B0DB-0AC39F7D4E83}">
      <dsp:nvSpPr>
        <dsp:cNvPr id="0" name=""/>
        <dsp:cNvSpPr/>
      </dsp:nvSpPr>
      <dsp:spPr>
        <a:xfrm>
          <a:off x="4946078" y="1405723"/>
          <a:ext cx="497317" cy="4973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3AADD-F240-4FFD-9DD7-B4BEAE4BCF05}">
      <dsp:nvSpPr>
        <dsp:cNvPr id="0" name=""/>
        <dsp:cNvSpPr/>
      </dsp:nvSpPr>
      <dsp:spPr>
        <a:xfrm>
          <a:off x="5194736" y="1654381"/>
          <a:ext cx="1604248" cy="3358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518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Operationalization of static H/F</a:t>
          </a:r>
        </a:p>
      </dsp:txBody>
      <dsp:txXfrm>
        <a:off x="5194736" y="1654381"/>
        <a:ext cx="1604248" cy="3358896"/>
      </dsp:txXfrm>
    </dsp:sp>
    <dsp:sp modelId="{A85D7A5B-5D5C-4B9A-9451-7B15A3F03EC7}">
      <dsp:nvSpPr>
        <dsp:cNvPr id="0" name=""/>
        <dsp:cNvSpPr/>
      </dsp:nvSpPr>
      <dsp:spPr>
        <a:xfrm>
          <a:off x="6482146" y="1006666"/>
          <a:ext cx="633678" cy="6336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D0B3-A39B-446B-8375-00566D392AB7}">
      <dsp:nvSpPr>
        <dsp:cNvPr id="0" name=""/>
        <dsp:cNvSpPr/>
      </dsp:nvSpPr>
      <dsp:spPr>
        <a:xfrm>
          <a:off x="6798985" y="1323505"/>
          <a:ext cx="1604248" cy="368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73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Complementary SBCC interventions are essential</a:t>
          </a:r>
        </a:p>
      </dsp:txBody>
      <dsp:txXfrm>
        <a:off x="6798985" y="1323505"/>
        <a:ext cx="1604248" cy="368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9422-DBF9-4DFB-8E87-47DC722971F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F431-5B96-45C2-ACD5-A66631CA8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Drescher Grotesk BT Roman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E67596F-272E-4234-9352-F25ABDA7346E}" type="slidenum">
              <a:rPr lang="en-US" altLang="en-US" smtClean="0">
                <a:latin typeface="Drescher Grotesk BT Roman" charset="0"/>
              </a:rPr>
              <a:pPr/>
              <a:t>1</a:t>
            </a:fld>
            <a:endParaRPr lang="en-US" altLang="en-US">
              <a:latin typeface="Drescher Grotesk BT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1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Drescher Grotesk BT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rescher Grotesk BT Roman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D26693-DA4F-4347-9DC7-1ED94CFCF15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96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A2A9-9402-45BE-B6C0-AA19460F79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E94D-C40D-4B1D-8D83-BC87FF62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IRENE\Downloads\FH-Kenya_North-Horr-Integrated%20Nutrition%20Outreaches.m4v" TargetMode="External"/><Relationship Id="rId1" Type="http://schemas.microsoft.com/office/2007/relationships/media" Target="file:///C:\Users\IRENE\Downloads\FH-Kenya_North-Horr-Integrated%20Nutrition%20Outreaches.m4v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9600" y="0"/>
            <a:ext cx="472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community strategies to improve health outcomes; A case of integrated health and nutrition outreaches and participatory learning and action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045" y="5882965"/>
            <a:ext cx="381642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44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34821" y="34119"/>
            <a:ext cx="8208962" cy="45720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ervices offered at the outreach visit</a:t>
            </a:r>
            <a:br>
              <a:rPr lang="en-US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01887"/>
              </p:ext>
            </p:extLst>
          </p:nvPr>
        </p:nvGraphicFramePr>
        <p:xfrm>
          <a:off x="306388" y="685800"/>
          <a:ext cx="8713787" cy="534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07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839" y="76200"/>
            <a:ext cx="8785225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factors for success of outreach 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924455"/>
              </p:ext>
            </p:extLst>
          </p:nvPr>
        </p:nvGraphicFramePr>
        <p:xfrm>
          <a:off x="174839" y="548185"/>
          <a:ext cx="8785225" cy="61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17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886700" cy="5762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4712"/>
              </p:ext>
            </p:extLst>
          </p:nvPr>
        </p:nvGraphicFramePr>
        <p:xfrm>
          <a:off x="179388" y="692150"/>
          <a:ext cx="8713787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80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40531" y="15922"/>
            <a:ext cx="8120062" cy="5334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945022"/>
              </p:ext>
            </p:extLst>
          </p:nvPr>
        </p:nvGraphicFramePr>
        <p:xfrm>
          <a:off x="107950" y="549322"/>
          <a:ext cx="8785225" cy="501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93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Video</a:t>
            </a:r>
          </a:p>
        </p:txBody>
      </p:sp>
      <p:pic>
        <p:nvPicPr>
          <p:cNvPr id="2" name="FH-Kenya_North-Horr-Integrated Nutrition Outreaches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3756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096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documents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0880" y="762000"/>
            <a:ext cx="8879072" cy="4864472"/>
          </a:xfrm>
        </p:spPr>
        <p:txBody>
          <a:bodyPr/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Guideline for Integrated Management of Acute Malnutrition; Version 1: January 2019</a:t>
            </a: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operating procedures (SOPs) for expanded community outreach during nutrition emergencies- May 2017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7" y="4130423"/>
            <a:ext cx="1600200" cy="14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52" y="4156581"/>
            <a:ext cx="1600200" cy="146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648592"/>
            <a:ext cx="1536325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71" y="4480325"/>
            <a:ext cx="2042337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71" y="3553653"/>
            <a:ext cx="1999661" cy="92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08" y="3786912"/>
            <a:ext cx="204233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7920038" cy="2016125"/>
          </a:xfrm>
        </p:spPr>
        <p:txBody>
          <a:bodyPr/>
          <a:lstStyle/>
          <a:p>
            <a:pPr algn="ctr" eaLnBrk="1" hangingPunct="1"/>
            <a:br>
              <a:rPr lang="en-US" altLang="en-US">
                <a:latin typeface="Drescher Grotesk BT SemiBold" charset="0"/>
                <a:ea typeface="MS PGothic" panose="020B0600070205080204" pitchFamily="34" charset="-128"/>
              </a:rPr>
            </a:br>
            <a:r>
              <a:rPr lang="en-US" altLang="en-US" sz="800" i="1">
                <a:latin typeface="Drescher Grotesk BT SemiBold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425700"/>
            <a:ext cx="76581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4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4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Brief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41158"/>
              </p:ext>
            </p:extLst>
          </p:nvPr>
        </p:nvGraphicFramePr>
        <p:xfrm>
          <a:off x="76200" y="762001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22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5588" y="3175"/>
            <a:ext cx="7886700" cy="60642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Marsabit County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599" y="609600"/>
            <a:ext cx="4419601" cy="4953000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Marsabit is an ASAL</a:t>
            </a:r>
          </a:p>
          <a:p>
            <a:pPr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vast and sparsely populated covering 75,750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SqKM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88 government and faith based health facilities </a:t>
            </a:r>
          </a:p>
          <a:p>
            <a:pPr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approximately 325,960 people </a:t>
            </a:r>
          </a:p>
          <a:p>
            <a:pPr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 =18%</a:t>
            </a:r>
          </a:p>
          <a:p>
            <a:pPr algn="just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 is recurrent</a:t>
            </a:r>
          </a:p>
          <a:p>
            <a:pPr algn="just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7219"/>
            <a:ext cx="4190062" cy="4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953" y="252485"/>
            <a:ext cx="8299450" cy="904164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health and Nutrition Outreaches: Brief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388" y="1143001"/>
            <a:ext cx="8713787" cy="4267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work entails delivering integrated health and nutrition services to the community members located in remote places, far from health facilities</a:t>
            </a:r>
          </a:p>
          <a:p>
            <a:pPr marL="0" indent="0" algn="just"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9" y="4232307"/>
            <a:ext cx="908383" cy="90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52" y="4212298"/>
            <a:ext cx="914479" cy="914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94" y="4424119"/>
            <a:ext cx="914479" cy="908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66" y="4154117"/>
            <a:ext cx="908383" cy="9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982" y="4193473"/>
            <a:ext cx="914479" cy="91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956" y="4226211"/>
            <a:ext cx="914479" cy="91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667" y="4418023"/>
            <a:ext cx="90838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20700" y="115888"/>
            <a:ext cx="7886700" cy="1152525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Outreaches fit in UNICEF Conceptual Framework</a:t>
            </a:r>
          </a:p>
        </p:txBody>
      </p:sp>
      <p:pic>
        <p:nvPicPr>
          <p:cNvPr id="1126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7200900" cy="5329237"/>
          </a:xfrm>
        </p:spPr>
      </p:pic>
      <p:sp>
        <p:nvSpPr>
          <p:cNvPr id="2" name="Oval 1"/>
          <p:cNvSpPr/>
          <p:nvPr/>
        </p:nvSpPr>
        <p:spPr>
          <a:xfrm>
            <a:off x="5220072" y="2420938"/>
            <a:ext cx="1512168" cy="23762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Outreaches contribute to HSS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9143999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1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7886700" cy="5762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sites prioritization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826932"/>
              </p:ext>
            </p:extLst>
          </p:nvPr>
        </p:nvGraphicFramePr>
        <p:xfrm>
          <a:off x="107950" y="762000"/>
          <a:ext cx="89281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9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30163"/>
            <a:ext cx="8856663" cy="661987"/>
          </a:xfrm>
        </p:spPr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stakeholders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22268"/>
              </p:ext>
            </p:extLst>
          </p:nvPr>
        </p:nvGraphicFramePr>
        <p:xfrm>
          <a:off x="107950" y="981075"/>
          <a:ext cx="8856663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68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533400"/>
          </a:xfrm>
        </p:spPr>
        <p:txBody>
          <a:bodyPr>
            <a:normAutofit fontScale="90000"/>
          </a:bodyPr>
          <a:lstStyle/>
          <a:p>
            <a:pPr algn="l"/>
            <a:endParaRPr lang="en-US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320" b="2350"/>
          <a:stretch/>
        </p:blipFill>
        <p:spPr>
          <a:xfrm rot="-1680000">
            <a:off x="5806166" y="2126713"/>
            <a:ext cx="2536341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1578"/>
          <a:stretch/>
        </p:blipFill>
        <p:spPr>
          <a:xfrm>
            <a:off x="0" y="3733800"/>
            <a:ext cx="5321355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000">
            <a:off x="5283637" y="-66294"/>
            <a:ext cx="3581400" cy="258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9842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421</Words>
  <Application>Microsoft Office PowerPoint</Application>
  <PresentationFormat>On-screen Show (4:3)</PresentationFormat>
  <Paragraphs>71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Drescher Grotesk BT Roman</vt:lpstr>
      <vt:lpstr>Drescher Grotesk BT SemiBold</vt:lpstr>
      <vt:lpstr>Times New Roman</vt:lpstr>
      <vt:lpstr>Office Theme</vt:lpstr>
      <vt:lpstr>PowerPoint Presentation</vt:lpstr>
      <vt:lpstr>Session Brief</vt:lpstr>
      <vt:lpstr>Marsabit County</vt:lpstr>
      <vt:lpstr>Integrated health and Nutrition Outreaches: Brief</vt:lpstr>
      <vt:lpstr>Outreaches fit in UNICEF Conceptual Framework</vt:lpstr>
      <vt:lpstr>Outreaches contribute to HSS</vt:lpstr>
      <vt:lpstr>Outreach sites prioritization</vt:lpstr>
      <vt:lpstr>Role of stakeholders</vt:lpstr>
      <vt:lpstr>PowerPoint Presentation</vt:lpstr>
      <vt:lpstr> Services offered at the outreach visit </vt:lpstr>
      <vt:lpstr>Contributing factors for success of outreach work</vt:lpstr>
      <vt:lpstr>Challenges</vt:lpstr>
      <vt:lpstr>Recommendations</vt:lpstr>
      <vt:lpstr>Video</vt:lpstr>
      <vt:lpstr>Resource documents</vt:lpstr>
      <vt:lpstr>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Regional de Patrocinio para Latinoamérica y el Caribe</dc:title>
  <dc:creator>Jaime Mardonez</dc:creator>
  <cp:lastModifiedBy>Core Guest</cp:lastModifiedBy>
  <cp:revision>91</cp:revision>
  <dcterms:created xsi:type="dcterms:W3CDTF">2016-09-06T19:51:48Z</dcterms:created>
  <dcterms:modified xsi:type="dcterms:W3CDTF">2019-10-15T08:05:07Z</dcterms:modified>
</cp:coreProperties>
</file>